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9" r:id="rId3"/>
    <p:sldId id="279" r:id="rId4"/>
    <p:sldId id="261" r:id="rId5"/>
    <p:sldId id="278" r:id="rId6"/>
    <p:sldId id="282" r:id="rId7"/>
    <p:sldId id="264" r:id="rId8"/>
    <p:sldId id="284" r:id="rId9"/>
    <p:sldId id="285" r:id="rId10"/>
    <p:sldId id="288" r:id="rId11"/>
    <p:sldId id="289" r:id="rId12"/>
    <p:sldId id="286" r:id="rId13"/>
    <p:sldId id="287" r:id="rId14"/>
    <p:sldId id="293" r:id="rId15"/>
    <p:sldId id="266" r:id="rId16"/>
    <p:sldId id="290" r:id="rId17"/>
    <p:sldId id="291" r:id="rId18"/>
    <p:sldId id="277" r:id="rId19"/>
    <p:sldId id="263" r:id="rId20"/>
    <p:sldId id="294" r:id="rId21"/>
    <p:sldId id="267" r:id="rId22"/>
    <p:sldId id="283" r:id="rId23"/>
    <p:sldId id="274" r:id="rId24"/>
    <p:sldId id="276" r:id="rId25"/>
    <p:sldId id="280" r:id="rId26"/>
    <p:sldId id="292" r:id="rId27"/>
    <p:sldId id="271" r:id="rId28"/>
    <p:sldId id="273" r:id="rId2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620"/>
    <p:restoredTop sz="94660"/>
  </p:normalViewPr>
  <p:slideViewPr>
    <p:cSldViewPr snapToGrid="0" snapToObjects="1">
      <p:cViewPr>
        <p:scale>
          <a:sx n="70" d="100"/>
          <a:sy n="70" d="100"/>
        </p:scale>
        <p:origin x="-114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0701DF-5BD2-4644-9579-6FA0EE7B4D1F}"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F70B6BB1-1FEE-442A-B70F-B4F056E17F57}">
      <dgm:prSet phldrT="[Text]"/>
      <dgm:spPr/>
      <dgm:t>
        <a:bodyPr/>
        <a:lstStyle/>
        <a:p>
          <a:r>
            <a:rPr lang="en-US" b="1" dirty="0" smtClean="0"/>
            <a:t>Engineers Day Celebration</a:t>
          </a:r>
          <a:endParaRPr lang="en-US" b="1" dirty="0"/>
        </a:p>
      </dgm:t>
    </dgm:pt>
    <dgm:pt modelId="{EF12B4A5-4DF1-440D-801B-F8C451747042}" type="parTrans" cxnId="{E4B2267B-79CB-4580-AFBC-68996AB9800A}">
      <dgm:prSet/>
      <dgm:spPr/>
      <dgm:t>
        <a:bodyPr/>
        <a:lstStyle/>
        <a:p>
          <a:endParaRPr lang="en-US"/>
        </a:p>
      </dgm:t>
    </dgm:pt>
    <dgm:pt modelId="{403721A0-5822-4305-AB56-4FB5A462A042}" type="sibTrans" cxnId="{E4B2267B-79CB-4580-AFBC-68996AB9800A}">
      <dgm:prSet/>
      <dgm:spPr/>
      <dgm:t>
        <a:bodyPr/>
        <a:lstStyle/>
        <a:p>
          <a:endParaRPr lang="en-US"/>
        </a:p>
      </dgm:t>
    </dgm:pt>
    <dgm:pt modelId="{E7E80952-A0E1-4022-8B8A-31D5D51E0595}">
      <dgm:prSet phldrT="[Text]"/>
      <dgm:spPr/>
      <dgm:t>
        <a:bodyPr/>
        <a:lstStyle/>
        <a:p>
          <a:r>
            <a:rPr lang="en-US" b="1" dirty="0" smtClean="0"/>
            <a:t>IEEE Week </a:t>
          </a:r>
          <a:r>
            <a:rPr lang="en-US" dirty="0" smtClean="0"/>
            <a:t>-Technical Quiz, Article Writing, Blood donation , </a:t>
          </a:r>
          <a:r>
            <a:rPr lang="en-US" dirty="0" err="1" smtClean="0"/>
            <a:t>Seminars,GD,PI</a:t>
          </a:r>
          <a:endParaRPr lang="en-US" dirty="0"/>
        </a:p>
      </dgm:t>
    </dgm:pt>
    <dgm:pt modelId="{18A97353-C0E0-4F7F-9532-3BEF47BBD5BF}" type="parTrans" cxnId="{DF10ED01-0AD5-4EE4-8B8E-B6A915684124}">
      <dgm:prSet/>
      <dgm:spPr/>
      <dgm:t>
        <a:bodyPr/>
        <a:lstStyle/>
        <a:p>
          <a:endParaRPr lang="en-US"/>
        </a:p>
      </dgm:t>
    </dgm:pt>
    <dgm:pt modelId="{20DEA127-23CA-42E2-AA7A-9D07DBB0ECA6}" type="sibTrans" cxnId="{DF10ED01-0AD5-4EE4-8B8E-B6A915684124}">
      <dgm:prSet/>
      <dgm:spPr/>
      <dgm:t>
        <a:bodyPr/>
        <a:lstStyle/>
        <a:p>
          <a:endParaRPr lang="en-US"/>
        </a:p>
      </dgm:t>
    </dgm:pt>
    <dgm:pt modelId="{168387D8-ABCC-46FB-92F0-EE6A8B685E17}">
      <dgm:prSet phldrT="[Text]"/>
      <dgm:spPr/>
      <dgm:t>
        <a:bodyPr/>
        <a:lstStyle/>
        <a:p>
          <a:r>
            <a:rPr lang="en-US" b="1" dirty="0" smtClean="0"/>
            <a:t>Workshops</a:t>
          </a:r>
          <a:r>
            <a:rPr lang="en-US" dirty="0" smtClean="0"/>
            <a:t> – Ethical Hacking ,Web Development , IOS Development, Wired Robotics and  </a:t>
          </a:r>
          <a:r>
            <a:rPr lang="en-US" dirty="0" err="1" smtClean="0"/>
            <a:t>Electrobotics</a:t>
          </a:r>
          <a:r>
            <a:rPr lang="en-US" dirty="0" smtClean="0"/>
            <a:t> </a:t>
          </a:r>
          <a:endParaRPr lang="en-US" b="1" dirty="0"/>
        </a:p>
      </dgm:t>
    </dgm:pt>
    <dgm:pt modelId="{8BBAD9FC-5C17-4FC6-ACDB-EB0954A72EA7}" type="parTrans" cxnId="{AE9CC3BF-E1C8-4F0B-B719-44ABA84AAD50}">
      <dgm:prSet/>
      <dgm:spPr/>
      <dgm:t>
        <a:bodyPr/>
        <a:lstStyle/>
        <a:p>
          <a:endParaRPr lang="en-US"/>
        </a:p>
      </dgm:t>
    </dgm:pt>
    <dgm:pt modelId="{330DFE7C-4578-41EF-B968-C094E9A0A778}" type="sibTrans" cxnId="{AE9CC3BF-E1C8-4F0B-B719-44ABA84AAD50}">
      <dgm:prSet/>
      <dgm:spPr/>
      <dgm:t>
        <a:bodyPr/>
        <a:lstStyle/>
        <a:p>
          <a:endParaRPr lang="en-US"/>
        </a:p>
      </dgm:t>
    </dgm:pt>
    <dgm:pt modelId="{3D8B7474-18D3-400A-A5F4-46BD2F97DBD8}">
      <dgm:prSet phldrT="[Text]"/>
      <dgm:spPr/>
      <dgm:t>
        <a:bodyPr/>
        <a:lstStyle/>
        <a:p>
          <a:r>
            <a:rPr lang="en-US" b="1" dirty="0" smtClean="0"/>
            <a:t>Industrial Visit</a:t>
          </a:r>
          <a:endParaRPr lang="en-US" b="1" dirty="0"/>
        </a:p>
      </dgm:t>
    </dgm:pt>
    <dgm:pt modelId="{2C64D10B-5818-4705-8FEA-BFB5CD190CEC}" type="parTrans" cxnId="{A3C69442-5537-4214-AA2E-BC18856B6C06}">
      <dgm:prSet/>
      <dgm:spPr/>
      <dgm:t>
        <a:bodyPr/>
        <a:lstStyle/>
        <a:p>
          <a:endParaRPr lang="en-US"/>
        </a:p>
      </dgm:t>
    </dgm:pt>
    <dgm:pt modelId="{1AC6FA36-F8A6-4260-B192-252E0E479512}" type="sibTrans" cxnId="{A3C69442-5537-4214-AA2E-BC18856B6C06}">
      <dgm:prSet/>
      <dgm:spPr/>
      <dgm:t>
        <a:bodyPr/>
        <a:lstStyle/>
        <a:p>
          <a:endParaRPr lang="en-US"/>
        </a:p>
      </dgm:t>
    </dgm:pt>
    <dgm:pt modelId="{B0684208-7B59-43D3-9B27-6667DD4FCC3C}">
      <dgm:prSet phldrT="[Text]"/>
      <dgm:spPr/>
      <dgm:t>
        <a:bodyPr/>
        <a:lstStyle/>
        <a:p>
          <a:r>
            <a:rPr lang="en-US" b="1" dirty="0" smtClean="0"/>
            <a:t>Technical Fest – </a:t>
          </a:r>
          <a:r>
            <a:rPr lang="en-US" b="1" dirty="0" err="1" smtClean="0"/>
            <a:t>Detriox</a:t>
          </a:r>
          <a:r>
            <a:rPr lang="en-US" b="1" dirty="0" smtClean="0"/>
            <a:t> , IEEE 360 Degrees</a:t>
          </a:r>
          <a:endParaRPr lang="en-US" b="1" dirty="0"/>
        </a:p>
      </dgm:t>
    </dgm:pt>
    <dgm:pt modelId="{9D64C360-A860-4B84-AC95-4924419A6715}" type="parTrans" cxnId="{A99DB764-20E1-4072-8E29-6748BD32B25C}">
      <dgm:prSet/>
      <dgm:spPr/>
      <dgm:t>
        <a:bodyPr/>
        <a:lstStyle/>
        <a:p>
          <a:endParaRPr lang="en-US"/>
        </a:p>
      </dgm:t>
    </dgm:pt>
    <dgm:pt modelId="{4892A7EB-301C-4A5E-8D38-1E66793D96C0}" type="sibTrans" cxnId="{A99DB764-20E1-4072-8E29-6748BD32B25C}">
      <dgm:prSet/>
      <dgm:spPr/>
      <dgm:t>
        <a:bodyPr/>
        <a:lstStyle/>
        <a:p>
          <a:endParaRPr lang="en-US"/>
        </a:p>
      </dgm:t>
    </dgm:pt>
    <dgm:pt modelId="{455075B2-A2EE-4DB9-B933-186473AE32BF}">
      <dgm:prSet phldrT="[Text]"/>
      <dgm:spPr/>
      <dgm:t>
        <a:bodyPr/>
        <a:lstStyle/>
        <a:p>
          <a:r>
            <a:rPr lang="en-US" b="1" dirty="0" smtClean="0"/>
            <a:t>State Level Project Competition</a:t>
          </a:r>
          <a:endParaRPr lang="en-US" b="1" dirty="0"/>
        </a:p>
      </dgm:t>
    </dgm:pt>
    <dgm:pt modelId="{E9793B7C-1558-4FDA-962F-3046A723EFB5}" type="parTrans" cxnId="{B01628CE-1EDE-49D2-BD0E-82FD798815F8}">
      <dgm:prSet/>
      <dgm:spPr/>
      <dgm:t>
        <a:bodyPr/>
        <a:lstStyle/>
        <a:p>
          <a:endParaRPr lang="en-US"/>
        </a:p>
      </dgm:t>
    </dgm:pt>
    <dgm:pt modelId="{9A22EC8E-5895-4A7B-B352-4BD3B63107D2}" type="sibTrans" cxnId="{B01628CE-1EDE-49D2-BD0E-82FD798815F8}">
      <dgm:prSet/>
      <dgm:spPr/>
      <dgm:t>
        <a:bodyPr/>
        <a:lstStyle/>
        <a:p>
          <a:endParaRPr lang="en-US"/>
        </a:p>
      </dgm:t>
    </dgm:pt>
    <dgm:pt modelId="{D5C986DF-19D9-456D-B3CF-00A58BC3BEAD}" type="pres">
      <dgm:prSet presAssocID="{290701DF-5BD2-4644-9579-6FA0EE7B4D1F}" presName="Name0" presStyleCnt="0">
        <dgm:presLayoutVars>
          <dgm:chMax val="7"/>
          <dgm:chPref val="7"/>
          <dgm:dir/>
        </dgm:presLayoutVars>
      </dgm:prSet>
      <dgm:spPr/>
      <dgm:t>
        <a:bodyPr/>
        <a:lstStyle/>
        <a:p>
          <a:endParaRPr lang="en-US"/>
        </a:p>
      </dgm:t>
    </dgm:pt>
    <dgm:pt modelId="{636FE851-1FA9-4AD6-BD5C-C4FC2BB9FDEE}" type="pres">
      <dgm:prSet presAssocID="{290701DF-5BD2-4644-9579-6FA0EE7B4D1F}" presName="Name1" presStyleCnt="0"/>
      <dgm:spPr/>
    </dgm:pt>
    <dgm:pt modelId="{5DA35645-67B7-40CA-80F2-2C38F655B60D}" type="pres">
      <dgm:prSet presAssocID="{290701DF-5BD2-4644-9579-6FA0EE7B4D1F}" presName="cycle" presStyleCnt="0"/>
      <dgm:spPr/>
    </dgm:pt>
    <dgm:pt modelId="{15906F14-D7A9-4DDD-A5F0-5C80DDCB934B}" type="pres">
      <dgm:prSet presAssocID="{290701DF-5BD2-4644-9579-6FA0EE7B4D1F}" presName="srcNode" presStyleLbl="node1" presStyleIdx="0" presStyleCnt="6"/>
      <dgm:spPr/>
    </dgm:pt>
    <dgm:pt modelId="{92C953E7-8E6F-46BB-AEEF-68F90809F749}" type="pres">
      <dgm:prSet presAssocID="{290701DF-5BD2-4644-9579-6FA0EE7B4D1F}" presName="conn" presStyleLbl="parChTrans1D2" presStyleIdx="0" presStyleCnt="1"/>
      <dgm:spPr/>
      <dgm:t>
        <a:bodyPr/>
        <a:lstStyle/>
        <a:p>
          <a:endParaRPr lang="en-US"/>
        </a:p>
      </dgm:t>
    </dgm:pt>
    <dgm:pt modelId="{5B850D40-DDE4-42F0-8E5D-D38FC3FCB328}" type="pres">
      <dgm:prSet presAssocID="{290701DF-5BD2-4644-9579-6FA0EE7B4D1F}" presName="extraNode" presStyleLbl="node1" presStyleIdx="0" presStyleCnt="6"/>
      <dgm:spPr/>
    </dgm:pt>
    <dgm:pt modelId="{3451CF41-E4D3-4695-AE51-4A86B0707408}" type="pres">
      <dgm:prSet presAssocID="{290701DF-5BD2-4644-9579-6FA0EE7B4D1F}" presName="dstNode" presStyleLbl="node1" presStyleIdx="0" presStyleCnt="6"/>
      <dgm:spPr/>
    </dgm:pt>
    <dgm:pt modelId="{ACE0150B-98EB-4525-BE0C-B53DDD28737B}" type="pres">
      <dgm:prSet presAssocID="{F70B6BB1-1FEE-442A-B70F-B4F056E17F57}" presName="text_1" presStyleLbl="node1" presStyleIdx="0" presStyleCnt="6">
        <dgm:presLayoutVars>
          <dgm:bulletEnabled val="1"/>
        </dgm:presLayoutVars>
      </dgm:prSet>
      <dgm:spPr/>
      <dgm:t>
        <a:bodyPr/>
        <a:lstStyle/>
        <a:p>
          <a:endParaRPr lang="en-US"/>
        </a:p>
      </dgm:t>
    </dgm:pt>
    <dgm:pt modelId="{FA5CDDE5-7C71-48C5-9050-95B623188AB6}" type="pres">
      <dgm:prSet presAssocID="{F70B6BB1-1FEE-442A-B70F-B4F056E17F57}" presName="accent_1" presStyleCnt="0"/>
      <dgm:spPr/>
    </dgm:pt>
    <dgm:pt modelId="{C7DCCC14-D8B0-414E-9672-38199EA4827B}" type="pres">
      <dgm:prSet presAssocID="{F70B6BB1-1FEE-442A-B70F-B4F056E17F57}" presName="accentRepeatNode" presStyleLbl="solidFgAcc1" presStyleIdx="0" presStyleCnt="6"/>
      <dgm:spPr/>
    </dgm:pt>
    <dgm:pt modelId="{07887F2D-65CB-4151-959E-CDCBD89AFFDA}" type="pres">
      <dgm:prSet presAssocID="{E7E80952-A0E1-4022-8B8A-31D5D51E0595}" presName="text_2" presStyleLbl="node1" presStyleIdx="1" presStyleCnt="6">
        <dgm:presLayoutVars>
          <dgm:bulletEnabled val="1"/>
        </dgm:presLayoutVars>
      </dgm:prSet>
      <dgm:spPr/>
      <dgm:t>
        <a:bodyPr/>
        <a:lstStyle/>
        <a:p>
          <a:endParaRPr lang="en-US"/>
        </a:p>
      </dgm:t>
    </dgm:pt>
    <dgm:pt modelId="{04DF7DEA-41C4-48C8-AA4D-9DF6DBC3E71C}" type="pres">
      <dgm:prSet presAssocID="{E7E80952-A0E1-4022-8B8A-31D5D51E0595}" presName="accent_2" presStyleCnt="0"/>
      <dgm:spPr/>
    </dgm:pt>
    <dgm:pt modelId="{79CD54E9-5257-4F0F-BB94-A6EA7A1644AC}" type="pres">
      <dgm:prSet presAssocID="{E7E80952-A0E1-4022-8B8A-31D5D51E0595}" presName="accentRepeatNode" presStyleLbl="solidFgAcc1" presStyleIdx="1" presStyleCnt="6"/>
      <dgm:spPr/>
    </dgm:pt>
    <dgm:pt modelId="{F9F33449-DA14-4241-8825-67CB404DF7BB}" type="pres">
      <dgm:prSet presAssocID="{168387D8-ABCC-46FB-92F0-EE6A8B685E17}" presName="text_3" presStyleLbl="node1" presStyleIdx="2" presStyleCnt="6">
        <dgm:presLayoutVars>
          <dgm:bulletEnabled val="1"/>
        </dgm:presLayoutVars>
      </dgm:prSet>
      <dgm:spPr/>
      <dgm:t>
        <a:bodyPr/>
        <a:lstStyle/>
        <a:p>
          <a:endParaRPr lang="en-US"/>
        </a:p>
      </dgm:t>
    </dgm:pt>
    <dgm:pt modelId="{13F31E14-0AA1-413D-8BA2-9D44EEF802FC}" type="pres">
      <dgm:prSet presAssocID="{168387D8-ABCC-46FB-92F0-EE6A8B685E17}" presName="accent_3" presStyleCnt="0"/>
      <dgm:spPr/>
    </dgm:pt>
    <dgm:pt modelId="{1EDFF99B-6DF1-49C1-9B96-41927CEE4D04}" type="pres">
      <dgm:prSet presAssocID="{168387D8-ABCC-46FB-92F0-EE6A8B685E17}" presName="accentRepeatNode" presStyleLbl="solidFgAcc1" presStyleIdx="2" presStyleCnt="6"/>
      <dgm:spPr/>
    </dgm:pt>
    <dgm:pt modelId="{CB053363-FBA7-45EC-A8D1-1BAFD659B3E2}" type="pres">
      <dgm:prSet presAssocID="{3D8B7474-18D3-400A-A5F4-46BD2F97DBD8}" presName="text_4" presStyleLbl="node1" presStyleIdx="3" presStyleCnt="6">
        <dgm:presLayoutVars>
          <dgm:bulletEnabled val="1"/>
        </dgm:presLayoutVars>
      </dgm:prSet>
      <dgm:spPr/>
      <dgm:t>
        <a:bodyPr/>
        <a:lstStyle/>
        <a:p>
          <a:endParaRPr lang="en-US"/>
        </a:p>
      </dgm:t>
    </dgm:pt>
    <dgm:pt modelId="{D8095E50-137A-4C59-9298-8DC566E7D544}" type="pres">
      <dgm:prSet presAssocID="{3D8B7474-18D3-400A-A5F4-46BD2F97DBD8}" presName="accent_4" presStyleCnt="0"/>
      <dgm:spPr/>
    </dgm:pt>
    <dgm:pt modelId="{1169E544-415A-475F-9540-010BE5B5F848}" type="pres">
      <dgm:prSet presAssocID="{3D8B7474-18D3-400A-A5F4-46BD2F97DBD8}" presName="accentRepeatNode" presStyleLbl="solidFgAcc1" presStyleIdx="3" presStyleCnt="6"/>
      <dgm:spPr/>
    </dgm:pt>
    <dgm:pt modelId="{CF49B1BE-FF12-4D9B-A330-5632AA17D903}" type="pres">
      <dgm:prSet presAssocID="{B0684208-7B59-43D3-9B27-6667DD4FCC3C}" presName="text_5" presStyleLbl="node1" presStyleIdx="4" presStyleCnt="6">
        <dgm:presLayoutVars>
          <dgm:bulletEnabled val="1"/>
        </dgm:presLayoutVars>
      </dgm:prSet>
      <dgm:spPr/>
      <dgm:t>
        <a:bodyPr/>
        <a:lstStyle/>
        <a:p>
          <a:endParaRPr lang="en-US"/>
        </a:p>
      </dgm:t>
    </dgm:pt>
    <dgm:pt modelId="{D652F444-4509-4846-9742-50BD9B57613D}" type="pres">
      <dgm:prSet presAssocID="{B0684208-7B59-43D3-9B27-6667DD4FCC3C}" presName="accent_5" presStyleCnt="0"/>
      <dgm:spPr/>
    </dgm:pt>
    <dgm:pt modelId="{743C4B23-CB79-49CE-B6B8-F05CD9580E7E}" type="pres">
      <dgm:prSet presAssocID="{B0684208-7B59-43D3-9B27-6667DD4FCC3C}" presName="accentRepeatNode" presStyleLbl="solidFgAcc1" presStyleIdx="4" presStyleCnt="6"/>
      <dgm:spPr/>
    </dgm:pt>
    <dgm:pt modelId="{78ADBD86-EB5F-4243-8196-74AD48E3052B}" type="pres">
      <dgm:prSet presAssocID="{455075B2-A2EE-4DB9-B933-186473AE32BF}" presName="text_6" presStyleLbl="node1" presStyleIdx="5" presStyleCnt="6">
        <dgm:presLayoutVars>
          <dgm:bulletEnabled val="1"/>
        </dgm:presLayoutVars>
      </dgm:prSet>
      <dgm:spPr/>
      <dgm:t>
        <a:bodyPr/>
        <a:lstStyle/>
        <a:p>
          <a:endParaRPr lang="en-US"/>
        </a:p>
      </dgm:t>
    </dgm:pt>
    <dgm:pt modelId="{700E9CF5-D481-4048-91F7-EE205640CAF0}" type="pres">
      <dgm:prSet presAssocID="{455075B2-A2EE-4DB9-B933-186473AE32BF}" presName="accent_6" presStyleCnt="0"/>
      <dgm:spPr/>
    </dgm:pt>
    <dgm:pt modelId="{51A5D484-D0FC-4447-9AD4-8B5AC602DCEF}" type="pres">
      <dgm:prSet presAssocID="{455075B2-A2EE-4DB9-B933-186473AE32BF}" presName="accentRepeatNode" presStyleLbl="solidFgAcc1" presStyleIdx="5" presStyleCnt="6"/>
      <dgm:spPr/>
    </dgm:pt>
  </dgm:ptLst>
  <dgm:cxnLst>
    <dgm:cxn modelId="{DF10ED01-0AD5-4EE4-8B8E-B6A915684124}" srcId="{290701DF-5BD2-4644-9579-6FA0EE7B4D1F}" destId="{E7E80952-A0E1-4022-8B8A-31D5D51E0595}" srcOrd="1" destOrd="0" parTransId="{18A97353-C0E0-4F7F-9532-3BEF47BBD5BF}" sibTransId="{20DEA127-23CA-42E2-AA7A-9D07DBB0ECA6}"/>
    <dgm:cxn modelId="{49501D42-0B4E-4E7E-8E20-129DDFBE8BD6}" type="presOf" srcId="{F70B6BB1-1FEE-442A-B70F-B4F056E17F57}" destId="{ACE0150B-98EB-4525-BE0C-B53DDD28737B}" srcOrd="0" destOrd="0" presId="urn:microsoft.com/office/officeart/2008/layout/VerticalCurvedList"/>
    <dgm:cxn modelId="{34663E87-1379-4B76-8880-316F50B6AFDF}" type="presOf" srcId="{E7E80952-A0E1-4022-8B8A-31D5D51E0595}" destId="{07887F2D-65CB-4151-959E-CDCBD89AFFDA}" srcOrd="0" destOrd="0" presId="urn:microsoft.com/office/officeart/2008/layout/VerticalCurvedList"/>
    <dgm:cxn modelId="{D6C0BD51-61CE-4E3A-9F15-D35BB30CE3BC}" type="presOf" srcId="{3D8B7474-18D3-400A-A5F4-46BD2F97DBD8}" destId="{CB053363-FBA7-45EC-A8D1-1BAFD659B3E2}" srcOrd="0" destOrd="0" presId="urn:microsoft.com/office/officeart/2008/layout/VerticalCurvedList"/>
    <dgm:cxn modelId="{7100CAF1-0FC4-4F50-9F21-3AB2DFC8667B}" type="presOf" srcId="{168387D8-ABCC-46FB-92F0-EE6A8B685E17}" destId="{F9F33449-DA14-4241-8825-67CB404DF7BB}" srcOrd="0" destOrd="0" presId="urn:microsoft.com/office/officeart/2008/layout/VerticalCurvedList"/>
    <dgm:cxn modelId="{E4B2267B-79CB-4580-AFBC-68996AB9800A}" srcId="{290701DF-5BD2-4644-9579-6FA0EE7B4D1F}" destId="{F70B6BB1-1FEE-442A-B70F-B4F056E17F57}" srcOrd="0" destOrd="0" parTransId="{EF12B4A5-4DF1-440D-801B-F8C451747042}" sibTransId="{403721A0-5822-4305-AB56-4FB5A462A042}"/>
    <dgm:cxn modelId="{B01628CE-1EDE-49D2-BD0E-82FD798815F8}" srcId="{290701DF-5BD2-4644-9579-6FA0EE7B4D1F}" destId="{455075B2-A2EE-4DB9-B933-186473AE32BF}" srcOrd="5" destOrd="0" parTransId="{E9793B7C-1558-4FDA-962F-3046A723EFB5}" sibTransId="{9A22EC8E-5895-4A7B-B352-4BD3B63107D2}"/>
    <dgm:cxn modelId="{7BBC2973-7DF5-485E-AA34-B918B69BEBDE}" type="presOf" srcId="{B0684208-7B59-43D3-9B27-6667DD4FCC3C}" destId="{CF49B1BE-FF12-4D9B-A330-5632AA17D903}" srcOrd="0" destOrd="0" presId="urn:microsoft.com/office/officeart/2008/layout/VerticalCurvedList"/>
    <dgm:cxn modelId="{AE9CC3BF-E1C8-4F0B-B719-44ABA84AAD50}" srcId="{290701DF-5BD2-4644-9579-6FA0EE7B4D1F}" destId="{168387D8-ABCC-46FB-92F0-EE6A8B685E17}" srcOrd="2" destOrd="0" parTransId="{8BBAD9FC-5C17-4FC6-ACDB-EB0954A72EA7}" sibTransId="{330DFE7C-4578-41EF-B968-C094E9A0A778}"/>
    <dgm:cxn modelId="{A3C69442-5537-4214-AA2E-BC18856B6C06}" srcId="{290701DF-5BD2-4644-9579-6FA0EE7B4D1F}" destId="{3D8B7474-18D3-400A-A5F4-46BD2F97DBD8}" srcOrd="3" destOrd="0" parTransId="{2C64D10B-5818-4705-8FEA-BFB5CD190CEC}" sibTransId="{1AC6FA36-F8A6-4260-B192-252E0E479512}"/>
    <dgm:cxn modelId="{AFB72480-AC28-4084-A83D-741F3D75BCA2}" type="presOf" srcId="{290701DF-5BD2-4644-9579-6FA0EE7B4D1F}" destId="{D5C986DF-19D9-456D-B3CF-00A58BC3BEAD}" srcOrd="0" destOrd="0" presId="urn:microsoft.com/office/officeart/2008/layout/VerticalCurvedList"/>
    <dgm:cxn modelId="{9CB60356-74DE-4917-A07A-442D7EAC4A3D}" type="presOf" srcId="{403721A0-5822-4305-AB56-4FB5A462A042}" destId="{92C953E7-8E6F-46BB-AEEF-68F90809F749}" srcOrd="0" destOrd="0" presId="urn:microsoft.com/office/officeart/2008/layout/VerticalCurvedList"/>
    <dgm:cxn modelId="{9ABED3F4-E118-4AFC-932C-E843B15EC8C8}" type="presOf" srcId="{455075B2-A2EE-4DB9-B933-186473AE32BF}" destId="{78ADBD86-EB5F-4243-8196-74AD48E3052B}" srcOrd="0" destOrd="0" presId="urn:microsoft.com/office/officeart/2008/layout/VerticalCurvedList"/>
    <dgm:cxn modelId="{A99DB764-20E1-4072-8E29-6748BD32B25C}" srcId="{290701DF-5BD2-4644-9579-6FA0EE7B4D1F}" destId="{B0684208-7B59-43D3-9B27-6667DD4FCC3C}" srcOrd="4" destOrd="0" parTransId="{9D64C360-A860-4B84-AC95-4924419A6715}" sibTransId="{4892A7EB-301C-4A5E-8D38-1E66793D96C0}"/>
    <dgm:cxn modelId="{9DA2DD41-931A-48D0-AB24-0FBD2FCB9478}" type="presParOf" srcId="{D5C986DF-19D9-456D-B3CF-00A58BC3BEAD}" destId="{636FE851-1FA9-4AD6-BD5C-C4FC2BB9FDEE}" srcOrd="0" destOrd="0" presId="urn:microsoft.com/office/officeart/2008/layout/VerticalCurvedList"/>
    <dgm:cxn modelId="{33CB4FC6-4981-4472-977D-42B6DB7EEB7C}" type="presParOf" srcId="{636FE851-1FA9-4AD6-BD5C-C4FC2BB9FDEE}" destId="{5DA35645-67B7-40CA-80F2-2C38F655B60D}" srcOrd="0" destOrd="0" presId="urn:microsoft.com/office/officeart/2008/layout/VerticalCurvedList"/>
    <dgm:cxn modelId="{4B1E31F9-8031-48E5-8220-2B089906D0BE}" type="presParOf" srcId="{5DA35645-67B7-40CA-80F2-2C38F655B60D}" destId="{15906F14-D7A9-4DDD-A5F0-5C80DDCB934B}" srcOrd="0" destOrd="0" presId="urn:microsoft.com/office/officeart/2008/layout/VerticalCurvedList"/>
    <dgm:cxn modelId="{D197BC44-A1F5-4B15-833C-859B2270C213}" type="presParOf" srcId="{5DA35645-67B7-40CA-80F2-2C38F655B60D}" destId="{92C953E7-8E6F-46BB-AEEF-68F90809F749}" srcOrd="1" destOrd="0" presId="urn:microsoft.com/office/officeart/2008/layout/VerticalCurvedList"/>
    <dgm:cxn modelId="{C07C513F-EDDC-42B8-AE94-6E3D813326B7}" type="presParOf" srcId="{5DA35645-67B7-40CA-80F2-2C38F655B60D}" destId="{5B850D40-DDE4-42F0-8E5D-D38FC3FCB328}" srcOrd="2" destOrd="0" presId="urn:microsoft.com/office/officeart/2008/layout/VerticalCurvedList"/>
    <dgm:cxn modelId="{909E647A-A9B0-4EDE-9420-752FB738D296}" type="presParOf" srcId="{5DA35645-67B7-40CA-80F2-2C38F655B60D}" destId="{3451CF41-E4D3-4695-AE51-4A86B0707408}" srcOrd="3" destOrd="0" presId="urn:microsoft.com/office/officeart/2008/layout/VerticalCurvedList"/>
    <dgm:cxn modelId="{6B8743F3-384C-44FE-A6B2-AFCC3CAA9123}" type="presParOf" srcId="{636FE851-1FA9-4AD6-BD5C-C4FC2BB9FDEE}" destId="{ACE0150B-98EB-4525-BE0C-B53DDD28737B}" srcOrd="1" destOrd="0" presId="urn:microsoft.com/office/officeart/2008/layout/VerticalCurvedList"/>
    <dgm:cxn modelId="{DBAC66D2-ECB8-4D92-9530-E8A8ADA412A6}" type="presParOf" srcId="{636FE851-1FA9-4AD6-BD5C-C4FC2BB9FDEE}" destId="{FA5CDDE5-7C71-48C5-9050-95B623188AB6}" srcOrd="2" destOrd="0" presId="urn:microsoft.com/office/officeart/2008/layout/VerticalCurvedList"/>
    <dgm:cxn modelId="{E568DE30-3CA4-4C31-9773-22C855D96DA9}" type="presParOf" srcId="{FA5CDDE5-7C71-48C5-9050-95B623188AB6}" destId="{C7DCCC14-D8B0-414E-9672-38199EA4827B}" srcOrd="0" destOrd="0" presId="urn:microsoft.com/office/officeart/2008/layout/VerticalCurvedList"/>
    <dgm:cxn modelId="{01D1585A-ADF2-40F5-A319-EFD126C4D25F}" type="presParOf" srcId="{636FE851-1FA9-4AD6-BD5C-C4FC2BB9FDEE}" destId="{07887F2D-65CB-4151-959E-CDCBD89AFFDA}" srcOrd="3" destOrd="0" presId="urn:microsoft.com/office/officeart/2008/layout/VerticalCurvedList"/>
    <dgm:cxn modelId="{B18ECA28-45AC-4962-AC51-E9E65D1C2C21}" type="presParOf" srcId="{636FE851-1FA9-4AD6-BD5C-C4FC2BB9FDEE}" destId="{04DF7DEA-41C4-48C8-AA4D-9DF6DBC3E71C}" srcOrd="4" destOrd="0" presId="urn:microsoft.com/office/officeart/2008/layout/VerticalCurvedList"/>
    <dgm:cxn modelId="{EBBB0052-C4E4-4F23-A7D6-849963D19E63}" type="presParOf" srcId="{04DF7DEA-41C4-48C8-AA4D-9DF6DBC3E71C}" destId="{79CD54E9-5257-4F0F-BB94-A6EA7A1644AC}" srcOrd="0" destOrd="0" presId="urn:microsoft.com/office/officeart/2008/layout/VerticalCurvedList"/>
    <dgm:cxn modelId="{07C2CCCB-8E22-4FDE-98EC-65DA1A1AE55F}" type="presParOf" srcId="{636FE851-1FA9-4AD6-BD5C-C4FC2BB9FDEE}" destId="{F9F33449-DA14-4241-8825-67CB404DF7BB}" srcOrd="5" destOrd="0" presId="urn:microsoft.com/office/officeart/2008/layout/VerticalCurvedList"/>
    <dgm:cxn modelId="{98721867-2F37-4C78-90AE-F899719C9A87}" type="presParOf" srcId="{636FE851-1FA9-4AD6-BD5C-C4FC2BB9FDEE}" destId="{13F31E14-0AA1-413D-8BA2-9D44EEF802FC}" srcOrd="6" destOrd="0" presId="urn:microsoft.com/office/officeart/2008/layout/VerticalCurvedList"/>
    <dgm:cxn modelId="{4DA452E6-B4A1-420D-B2FE-9170ACFB2611}" type="presParOf" srcId="{13F31E14-0AA1-413D-8BA2-9D44EEF802FC}" destId="{1EDFF99B-6DF1-49C1-9B96-41927CEE4D04}" srcOrd="0" destOrd="0" presId="urn:microsoft.com/office/officeart/2008/layout/VerticalCurvedList"/>
    <dgm:cxn modelId="{E26FAD9A-D5A3-41F4-9D39-E4F1E07B5198}" type="presParOf" srcId="{636FE851-1FA9-4AD6-BD5C-C4FC2BB9FDEE}" destId="{CB053363-FBA7-45EC-A8D1-1BAFD659B3E2}" srcOrd="7" destOrd="0" presId="urn:microsoft.com/office/officeart/2008/layout/VerticalCurvedList"/>
    <dgm:cxn modelId="{8E1E2165-ADBD-4BD3-9FDA-B2B0AC925404}" type="presParOf" srcId="{636FE851-1FA9-4AD6-BD5C-C4FC2BB9FDEE}" destId="{D8095E50-137A-4C59-9298-8DC566E7D544}" srcOrd="8" destOrd="0" presId="urn:microsoft.com/office/officeart/2008/layout/VerticalCurvedList"/>
    <dgm:cxn modelId="{AC832DF6-9CC1-449E-B3F5-1FCA5DA2A481}" type="presParOf" srcId="{D8095E50-137A-4C59-9298-8DC566E7D544}" destId="{1169E544-415A-475F-9540-010BE5B5F848}" srcOrd="0" destOrd="0" presId="urn:microsoft.com/office/officeart/2008/layout/VerticalCurvedList"/>
    <dgm:cxn modelId="{C487B775-E5D2-45F8-B97C-92584C25E9AC}" type="presParOf" srcId="{636FE851-1FA9-4AD6-BD5C-C4FC2BB9FDEE}" destId="{CF49B1BE-FF12-4D9B-A330-5632AA17D903}" srcOrd="9" destOrd="0" presId="urn:microsoft.com/office/officeart/2008/layout/VerticalCurvedList"/>
    <dgm:cxn modelId="{29994395-1D3F-4AD3-AF24-9E6D5EC81730}" type="presParOf" srcId="{636FE851-1FA9-4AD6-BD5C-C4FC2BB9FDEE}" destId="{D652F444-4509-4846-9742-50BD9B57613D}" srcOrd="10" destOrd="0" presId="urn:microsoft.com/office/officeart/2008/layout/VerticalCurvedList"/>
    <dgm:cxn modelId="{1BB54A21-0B58-4FC6-829B-71AD90E1862F}" type="presParOf" srcId="{D652F444-4509-4846-9742-50BD9B57613D}" destId="{743C4B23-CB79-49CE-B6B8-F05CD9580E7E}" srcOrd="0" destOrd="0" presId="urn:microsoft.com/office/officeart/2008/layout/VerticalCurvedList"/>
    <dgm:cxn modelId="{98949B37-A530-443E-940D-77793474CF70}" type="presParOf" srcId="{636FE851-1FA9-4AD6-BD5C-C4FC2BB9FDEE}" destId="{78ADBD86-EB5F-4243-8196-74AD48E3052B}" srcOrd="11" destOrd="0" presId="urn:microsoft.com/office/officeart/2008/layout/VerticalCurvedList"/>
    <dgm:cxn modelId="{1E43DAFB-9B7A-4501-9CCA-2DD7FA9D3D05}" type="presParOf" srcId="{636FE851-1FA9-4AD6-BD5C-C4FC2BB9FDEE}" destId="{700E9CF5-D481-4048-91F7-EE205640CAF0}" srcOrd="12" destOrd="0" presId="urn:microsoft.com/office/officeart/2008/layout/VerticalCurvedList"/>
    <dgm:cxn modelId="{1E4C6FC3-9BC9-45F5-A17A-799B81F8626C}" type="presParOf" srcId="{700E9CF5-D481-4048-91F7-EE205640CAF0}" destId="{51A5D484-D0FC-4447-9AD4-8B5AC602DCE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870DF7-7F00-4879-8A90-22C668FF3C64}" type="doc">
      <dgm:prSet loTypeId="urn:microsoft.com/office/officeart/2005/8/layout/vList3" loCatId="picture" qsTypeId="urn:microsoft.com/office/officeart/2005/8/quickstyle/3d3" qsCatId="3D" csTypeId="urn:microsoft.com/office/officeart/2005/8/colors/accent1_2" csCatId="accent1" phldr="1"/>
      <dgm:spPr/>
    </dgm:pt>
    <dgm:pt modelId="{34C6F8AF-F41A-41FF-8A8D-28127006B3B6}">
      <dgm:prSet phldrT="[Text]"/>
      <dgm:spPr/>
      <dgm:t>
        <a:bodyPr/>
        <a:lstStyle/>
        <a:p>
          <a:r>
            <a:rPr lang="en-US" dirty="0" smtClean="0"/>
            <a:t>Vice Chairperson</a:t>
          </a:r>
          <a:endParaRPr lang="en-US" dirty="0"/>
        </a:p>
      </dgm:t>
    </dgm:pt>
    <dgm:pt modelId="{7B1288C9-6140-4F8E-BCAD-998F06BC31E2}" type="parTrans" cxnId="{9C67F816-68A5-47B4-B9A9-F06056B187E6}">
      <dgm:prSet/>
      <dgm:spPr/>
      <dgm:t>
        <a:bodyPr/>
        <a:lstStyle/>
        <a:p>
          <a:endParaRPr lang="en-US"/>
        </a:p>
      </dgm:t>
    </dgm:pt>
    <dgm:pt modelId="{DC3E2CD1-B3C6-469B-A41C-4528323F12B8}" type="sibTrans" cxnId="{9C67F816-68A5-47B4-B9A9-F06056B187E6}">
      <dgm:prSet/>
      <dgm:spPr/>
      <dgm:t>
        <a:bodyPr/>
        <a:lstStyle/>
        <a:p>
          <a:endParaRPr lang="en-US"/>
        </a:p>
      </dgm:t>
    </dgm:pt>
    <dgm:pt modelId="{0B48EBDC-2E67-4D01-B0D3-D58CEA5E935E}">
      <dgm:prSet phldrT="[Text]"/>
      <dgm:spPr/>
      <dgm:t>
        <a:bodyPr/>
        <a:lstStyle/>
        <a:p>
          <a:r>
            <a:rPr lang="en-US" dirty="0" smtClean="0"/>
            <a:t>Treasurer</a:t>
          </a:r>
          <a:endParaRPr lang="en-US" dirty="0"/>
        </a:p>
      </dgm:t>
    </dgm:pt>
    <dgm:pt modelId="{3A48CB00-822F-46EA-8F6F-DBB854691D8C}" type="parTrans" cxnId="{10EA7949-2105-48BF-8F90-1F3FC9B7818B}">
      <dgm:prSet/>
      <dgm:spPr/>
      <dgm:t>
        <a:bodyPr/>
        <a:lstStyle/>
        <a:p>
          <a:endParaRPr lang="en-US"/>
        </a:p>
      </dgm:t>
    </dgm:pt>
    <dgm:pt modelId="{FA832162-E34B-4C8E-A4C1-C4484E8DFA3B}" type="sibTrans" cxnId="{10EA7949-2105-48BF-8F90-1F3FC9B7818B}">
      <dgm:prSet/>
      <dgm:spPr/>
      <dgm:t>
        <a:bodyPr/>
        <a:lstStyle/>
        <a:p>
          <a:endParaRPr lang="en-US"/>
        </a:p>
      </dgm:t>
    </dgm:pt>
    <dgm:pt modelId="{9A6F2BAE-F4B0-42CA-929F-1C0A8A0DA405}">
      <dgm:prSet phldrT="[Text]"/>
      <dgm:spPr/>
      <dgm:t>
        <a:bodyPr/>
        <a:lstStyle/>
        <a:p>
          <a:r>
            <a:rPr lang="en-US" dirty="0" smtClean="0"/>
            <a:t>Public Relation Officer</a:t>
          </a:r>
          <a:endParaRPr lang="en-US" dirty="0"/>
        </a:p>
      </dgm:t>
    </dgm:pt>
    <dgm:pt modelId="{A17777C0-D605-453A-B953-B52086F99714}" type="parTrans" cxnId="{E68268BE-2342-447E-A2B6-56FE9A7DB10F}">
      <dgm:prSet/>
      <dgm:spPr/>
      <dgm:t>
        <a:bodyPr/>
        <a:lstStyle/>
        <a:p>
          <a:endParaRPr lang="en-US"/>
        </a:p>
      </dgm:t>
    </dgm:pt>
    <dgm:pt modelId="{5D90BE80-BE40-40B8-9461-5606F9AEBA1E}" type="sibTrans" cxnId="{E68268BE-2342-447E-A2B6-56FE9A7DB10F}">
      <dgm:prSet/>
      <dgm:spPr/>
      <dgm:t>
        <a:bodyPr/>
        <a:lstStyle/>
        <a:p>
          <a:endParaRPr lang="en-US"/>
        </a:p>
      </dgm:t>
    </dgm:pt>
    <dgm:pt modelId="{1793785A-8C58-439C-ABDB-F7FFE96360BC}">
      <dgm:prSet phldrT="[Text]"/>
      <dgm:spPr/>
      <dgm:t>
        <a:bodyPr/>
        <a:lstStyle/>
        <a:p>
          <a:r>
            <a:rPr lang="en-US" dirty="0" smtClean="0"/>
            <a:t>Chief Operation Officer</a:t>
          </a:r>
          <a:endParaRPr lang="en-US" dirty="0"/>
        </a:p>
      </dgm:t>
    </dgm:pt>
    <dgm:pt modelId="{5BF69397-8B93-42A0-9384-F5949B41428C}" type="parTrans" cxnId="{963D3A72-8D29-4E62-BDE3-7A72AC7CDEFC}">
      <dgm:prSet/>
      <dgm:spPr/>
      <dgm:t>
        <a:bodyPr/>
        <a:lstStyle/>
        <a:p>
          <a:endParaRPr lang="en-US"/>
        </a:p>
      </dgm:t>
    </dgm:pt>
    <dgm:pt modelId="{C2B70A7D-F91B-4887-9401-18379BF54471}" type="sibTrans" cxnId="{963D3A72-8D29-4E62-BDE3-7A72AC7CDEFC}">
      <dgm:prSet/>
      <dgm:spPr/>
      <dgm:t>
        <a:bodyPr/>
        <a:lstStyle/>
        <a:p>
          <a:endParaRPr lang="en-US"/>
        </a:p>
      </dgm:t>
    </dgm:pt>
    <dgm:pt modelId="{7671ACD3-37E2-4500-8693-CD8435CEC07F}">
      <dgm:prSet phldrT="[Text]"/>
      <dgm:spPr/>
      <dgm:t>
        <a:bodyPr/>
        <a:lstStyle/>
        <a:p>
          <a:r>
            <a:rPr lang="en-US" dirty="0" smtClean="0"/>
            <a:t>Research</a:t>
          </a:r>
          <a:r>
            <a:rPr lang="en-US" baseline="0" dirty="0" smtClean="0"/>
            <a:t> And Development Head</a:t>
          </a:r>
          <a:endParaRPr lang="en-US" dirty="0"/>
        </a:p>
      </dgm:t>
    </dgm:pt>
    <dgm:pt modelId="{63FD25AC-CF15-4A08-8A30-4C15AD98B523}" type="parTrans" cxnId="{295B0FEF-B8B2-4936-B11D-44F1828026B6}">
      <dgm:prSet/>
      <dgm:spPr/>
      <dgm:t>
        <a:bodyPr/>
        <a:lstStyle/>
        <a:p>
          <a:endParaRPr lang="en-US"/>
        </a:p>
      </dgm:t>
    </dgm:pt>
    <dgm:pt modelId="{8295E924-5EB2-4524-B01F-871C0D4F3724}" type="sibTrans" cxnId="{295B0FEF-B8B2-4936-B11D-44F1828026B6}">
      <dgm:prSet/>
      <dgm:spPr/>
      <dgm:t>
        <a:bodyPr/>
        <a:lstStyle/>
        <a:p>
          <a:endParaRPr lang="en-US"/>
        </a:p>
      </dgm:t>
    </dgm:pt>
    <dgm:pt modelId="{033333AF-F367-466E-A3A2-E7C7835ABAAA}">
      <dgm:prSet/>
      <dgm:spPr/>
      <dgm:t>
        <a:bodyPr/>
        <a:lstStyle/>
        <a:p>
          <a:r>
            <a:rPr lang="en-US" dirty="0" smtClean="0"/>
            <a:t>Assistant Web Master</a:t>
          </a:r>
        </a:p>
      </dgm:t>
    </dgm:pt>
    <dgm:pt modelId="{8112C2AB-1FEB-457F-A445-5D11D0F41AF0}" type="parTrans" cxnId="{123E6A75-0E18-4511-9D2A-6826A0C1E34F}">
      <dgm:prSet/>
      <dgm:spPr/>
      <dgm:t>
        <a:bodyPr/>
        <a:lstStyle/>
        <a:p>
          <a:endParaRPr lang="en-US"/>
        </a:p>
      </dgm:t>
    </dgm:pt>
    <dgm:pt modelId="{B42690BE-FC14-498A-96BE-BD306AA40686}" type="sibTrans" cxnId="{123E6A75-0E18-4511-9D2A-6826A0C1E34F}">
      <dgm:prSet/>
      <dgm:spPr/>
      <dgm:t>
        <a:bodyPr/>
        <a:lstStyle/>
        <a:p>
          <a:endParaRPr lang="en-US"/>
        </a:p>
      </dgm:t>
    </dgm:pt>
    <dgm:pt modelId="{9C9FB4A8-6F88-41CF-9078-CEE0C90F0D50}">
      <dgm:prSet/>
      <dgm:spPr/>
      <dgm:t>
        <a:bodyPr/>
        <a:lstStyle/>
        <a:p>
          <a:r>
            <a:rPr lang="en-US" dirty="0" smtClean="0"/>
            <a:t>Industrial Visit Co-</a:t>
          </a:r>
          <a:r>
            <a:rPr lang="en-US" dirty="0" err="1" smtClean="0"/>
            <a:t>ordinator</a:t>
          </a:r>
          <a:endParaRPr lang="en-US" dirty="0" smtClean="0"/>
        </a:p>
      </dgm:t>
    </dgm:pt>
    <dgm:pt modelId="{FE033731-49EB-49C7-B533-9F6E5CDA1039}" type="parTrans" cxnId="{FEA03FDB-39BD-4460-99E5-7F66ACB8C5CB}">
      <dgm:prSet/>
      <dgm:spPr/>
      <dgm:t>
        <a:bodyPr/>
        <a:lstStyle/>
        <a:p>
          <a:endParaRPr lang="en-US"/>
        </a:p>
      </dgm:t>
    </dgm:pt>
    <dgm:pt modelId="{26B1F9E5-2084-44D7-9FA8-FF59A502CCF2}" type="sibTrans" cxnId="{FEA03FDB-39BD-4460-99E5-7F66ACB8C5CB}">
      <dgm:prSet/>
      <dgm:spPr/>
      <dgm:t>
        <a:bodyPr/>
        <a:lstStyle/>
        <a:p>
          <a:endParaRPr lang="en-US"/>
        </a:p>
      </dgm:t>
    </dgm:pt>
    <dgm:pt modelId="{3C19C341-9F4B-4873-9466-97D4846A1791}" type="pres">
      <dgm:prSet presAssocID="{7F870DF7-7F00-4879-8A90-22C668FF3C64}" presName="linearFlow" presStyleCnt="0">
        <dgm:presLayoutVars>
          <dgm:dir/>
          <dgm:resizeHandles val="exact"/>
        </dgm:presLayoutVars>
      </dgm:prSet>
      <dgm:spPr/>
    </dgm:pt>
    <dgm:pt modelId="{5667121B-8A45-4415-BA36-C0DBB1DF7BCD}" type="pres">
      <dgm:prSet presAssocID="{34C6F8AF-F41A-41FF-8A8D-28127006B3B6}" presName="composite" presStyleCnt="0"/>
      <dgm:spPr/>
    </dgm:pt>
    <dgm:pt modelId="{0FF2F663-F564-4CFC-B1D6-B187DF4BE688}" type="pres">
      <dgm:prSet presAssocID="{34C6F8AF-F41A-41FF-8A8D-28127006B3B6}" presName="imgShp" presStyleLbl="fgImgPlace1" presStyleIdx="0" presStyleCnt="7"/>
      <dgm:spPr/>
    </dgm:pt>
    <dgm:pt modelId="{95037BCE-EFD6-49ED-B096-67EBC2C75161}" type="pres">
      <dgm:prSet presAssocID="{34C6F8AF-F41A-41FF-8A8D-28127006B3B6}" presName="txShp" presStyleLbl="node1" presStyleIdx="0" presStyleCnt="7">
        <dgm:presLayoutVars>
          <dgm:bulletEnabled val="1"/>
        </dgm:presLayoutVars>
      </dgm:prSet>
      <dgm:spPr/>
      <dgm:t>
        <a:bodyPr/>
        <a:lstStyle/>
        <a:p>
          <a:endParaRPr lang="en-US"/>
        </a:p>
      </dgm:t>
    </dgm:pt>
    <dgm:pt modelId="{2F38FFED-50AF-4CA8-8C29-E62DC843857E}" type="pres">
      <dgm:prSet presAssocID="{DC3E2CD1-B3C6-469B-A41C-4528323F12B8}" presName="spacing" presStyleCnt="0"/>
      <dgm:spPr/>
    </dgm:pt>
    <dgm:pt modelId="{4C2C0A6E-FDC7-44F2-83FC-C739D98586CB}" type="pres">
      <dgm:prSet presAssocID="{0B48EBDC-2E67-4D01-B0D3-D58CEA5E935E}" presName="composite" presStyleCnt="0"/>
      <dgm:spPr/>
    </dgm:pt>
    <dgm:pt modelId="{8C7AA178-4E02-411C-A180-347F59EF7B09}" type="pres">
      <dgm:prSet presAssocID="{0B48EBDC-2E67-4D01-B0D3-D58CEA5E935E}" presName="imgShp" presStyleLbl="fgImgPlace1" presStyleIdx="1" presStyleCnt="7"/>
      <dgm:spPr/>
    </dgm:pt>
    <dgm:pt modelId="{EC23B897-36F5-401C-A9D2-059AD9F7E6AF}" type="pres">
      <dgm:prSet presAssocID="{0B48EBDC-2E67-4D01-B0D3-D58CEA5E935E}" presName="txShp" presStyleLbl="node1" presStyleIdx="1" presStyleCnt="7">
        <dgm:presLayoutVars>
          <dgm:bulletEnabled val="1"/>
        </dgm:presLayoutVars>
      </dgm:prSet>
      <dgm:spPr/>
      <dgm:t>
        <a:bodyPr/>
        <a:lstStyle/>
        <a:p>
          <a:endParaRPr lang="en-US"/>
        </a:p>
      </dgm:t>
    </dgm:pt>
    <dgm:pt modelId="{8DF5F1CF-0506-4F04-97B8-D8352FF1F2E6}" type="pres">
      <dgm:prSet presAssocID="{FA832162-E34B-4C8E-A4C1-C4484E8DFA3B}" presName="spacing" presStyleCnt="0"/>
      <dgm:spPr/>
    </dgm:pt>
    <dgm:pt modelId="{91AF524C-BA95-42FA-8605-41F574FBD69B}" type="pres">
      <dgm:prSet presAssocID="{9A6F2BAE-F4B0-42CA-929F-1C0A8A0DA405}" presName="composite" presStyleCnt="0"/>
      <dgm:spPr/>
    </dgm:pt>
    <dgm:pt modelId="{194F5BFB-E907-47E5-B435-F422D06246FC}" type="pres">
      <dgm:prSet presAssocID="{9A6F2BAE-F4B0-42CA-929F-1C0A8A0DA405}" presName="imgShp" presStyleLbl="fgImgPlace1" presStyleIdx="2" presStyleCnt="7"/>
      <dgm:spPr/>
    </dgm:pt>
    <dgm:pt modelId="{CDA01A89-923E-41F1-905A-E250296BB285}" type="pres">
      <dgm:prSet presAssocID="{9A6F2BAE-F4B0-42CA-929F-1C0A8A0DA405}" presName="txShp" presStyleLbl="node1" presStyleIdx="2" presStyleCnt="7">
        <dgm:presLayoutVars>
          <dgm:bulletEnabled val="1"/>
        </dgm:presLayoutVars>
      </dgm:prSet>
      <dgm:spPr/>
      <dgm:t>
        <a:bodyPr/>
        <a:lstStyle/>
        <a:p>
          <a:endParaRPr lang="en-US"/>
        </a:p>
      </dgm:t>
    </dgm:pt>
    <dgm:pt modelId="{0C333BEA-4584-474A-B666-3E15BCBC7ABA}" type="pres">
      <dgm:prSet presAssocID="{5D90BE80-BE40-40B8-9461-5606F9AEBA1E}" presName="spacing" presStyleCnt="0"/>
      <dgm:spPr/>
    </dgm:pt>
    <dgm:pt modelId="{8880F65F-0A4B-4568-8A80-DBCDC3AF34B6}" type="pres">
      <dgm:prSet presAssocID="{1793785A-8C58-439C-ABDB-F7FFE96360BC}" presName="composite" presStyleCnt="0"/>
      <dgm:spPr/>
    </dgm:pt>
    <dgm:pt modelId="{AB15E7B3-A543-4115-B466-8EF851C9982B}" type="pres">
      <dgm:prSet presAssocID="{1793785A-8C58-439C-ABDB-F7FFE96360BC}" presName="imgShp" presStyleLbl="fgImgPlace1" presStyleIdx="3" presStyleCnt="7"/>
      <dgm:spPr/>
    </dgm:pt>
    <dgm:pt modelId="{D83DB5E6-2AB5-4632-9B89-CDC6829E3583}" type="pres">
      <dgm:prSet presAssocID="{1793785A-8C58-439C-ABDB-F7FFE96360BC}" presName="txShp" presStyleLbl="node1" presStyleIdx="3" presStyleCnt="7">
        <dgm:presLayoutVars>
          <dgm:bulletEnabled val="1"/>
        </dgm:presLayoutVars>
      </dgm:prSet>
      <dgm:spPr/>
      <dgm:t>
        <a:bodyPr/>
        <a:lstStyle/>
        <a:p>
          <a:endParaRPr lang="en-US"/>
        </a:p>
      </dgm:t>
    </dgm:pt>
    <dgm:pt modelId="{43AAFC09-2CB6-46CA-B0B7-524214A08721}" type="pres">
      <dgm:prSet presAssocID="{C2B70A7D-F91B-4887-9401-18379BF54471}" presName="spacing" presStyleCnt="0"/>
      <dgm:spPr/>
    </dgm:pt>
    <dgm:pt modelId="{0F52CE13-F6C6-4DAC-A295-67A4DC52EEA4}" type="pres">
      <dgm:prSet presAssocID="{033333AF-F367-466E-A3A2-E7C7835ABAAA}" presName="composite" presStyleCnt="0"/>
      <dgm:spPr/>
    </dgm:pt>
    <dgm:pt modelId="{28BB7D40-3261-439D-92D8-4543A7764D44}" type="pres">
      <dgm:prSet presAssocID="{033333AF-F367-466E-A3A2-E7C7835ABAAA}" presName="imgShp" presStyleLbl="fgImgPlace1" presStyleIdx="4" presStyleCnt="7"/>
      <dgm:spPr/>
    </dgm:pt>
    <dgm:pt modelId="{21C552F7-2093-442E-82E4-68E560BB758C}" type="pres">
      <dgm:prSet presAssocID="{033333AF-F367-466E-A3A2-E7C7835ABAAA}" presName="txShp" presStyleLbl="node1" presStyleIdx="4" presStyleCnt="7">
        <dgm:presLayoutVars>
          <dgm:bulletEnabled val="1"/>
        </dgm:presLayoutVars>
      </dgm:prSet>
      <dgm:spPr/>
      <dgm:t>
        <a:bodyPr/>
        <a:lstStyle/>
        <a:p>
          <a:endParaRPr lang="en-US"/>
        </a:p>
      </dgm:t>
    </dgm:pt>
    <dgm:pt modelId="{8A2F9BB2-B20A-408D-8651-9EF87CE0EBB4}" type="pres">
      <dgm:prSet presAssocID="{B42690BE-FC14-498A-96BE-BD306AA40686}" presName="spacing" presStyleCnt="0"/>
      <dgm:spPr/>
    </dgm:pt>
    <dgm:pt modelId="{C19916DD-096E-475D-B086-6FAE7A156E42}" type="pres">
      <dgm:prSet presAssocID="{7671ACD3-37E2-4500-8693-CD8435CEC07F}" presName="composite" presStyleCnt="0"/>
      <dgm:spPr/>
    </dgm:pt>
    <dgm:pt modelId="{F7D672F6-F082-49DD-8C68-1205C469E0E2}" type="pres">
      <dgm:prSet presAssocID="{7671ACD3-37E2-4500-8693-CD8435CEC07F}" presName="imgShp" presStyleLbl="fgImgPlace1" presStyleIdx="5" presStyleCnt="7"/>
      <dgm:spPr/>
    </dgm:pt>
    <dgm:pt modelId="{0B376BEE-86D9-4EDD-A8E4-72232B83FB0F}" type="pres">
      <dgm:prSet presAssocID="{7671ACD3-37E2-4500-8693-CD8435CEC07F}" presName="txShp" presStyleLbl="node1" presStyleIdx="5" presStyleCnt="7">
        <dgm:presLayoutVars>
          <dgm:bulletEnabled val="1"/>
        </dgm:presLayoutVars>
      </dgm:prSet>
      <dgm:spPr/>
      <dgm:t>
        <a:bodyPr/>
        <a:lstStyle/>
        <a:p>
          <a:endParaRPr lang="en-US"/>
        </a:p>
      </dgm:t>
    </dgm:pt>
    <dgm:pt modelId="{9935C741-774C-4336-A3E9-46ADFE976A6B}" type="pres">
      <dgm:prSet presAssocID="{8295E924-5EB2-4524-B01F-871C0D4F3724}" presName="spacing" presStyleCnt="0"/>
      <dgm:spPr/>
    </dgm:pt>
    <dgm:pt modelId="{47817D12-243E-439D-B333-1FCB722DEFF4}" type="pres">
      <dgm:prSet presAssocID="{9C9FB4A8-6F88-41CF-9078-CEE0C90F0D50}" presName="composite" presStyleCnt="0"/>
      <dgm:spPr/>
    </dgm:pt>
    <dgm:pt modelId="{5143A266-08EE-42E5-801B-A5D8C9ED2222}" type="pres">
      <dgm:prSet presAssocID="{9C9FB4A8-6F88-41CF-9078-CEE0C90F0D50}" presName="imgShp" presStyleLbl="fgImgPlace1" presStyleIdx="6" presStyleCnt="7"/>
      <dgm:spPr/>
    </dgm:pt>
    <dgm:pt modelId="{31834AED-A770-4425-99D3-C99BD9F0A316}" type="pres">
      <dgm:prSet presAssocID="{9C9FB4A8-6F88-41CF-9078-CEE0C90F0D50}" presName="txShp" presStyleLbl="node1" presStyleIdx="6" presStyleCnt="7">
        <dgm:presLayoutVars>
          <dgm:bulletEnabled val="1"/>
        </dgm:presLayoutVars>
      </dgm:prSet>
      <dgm:spPr/>
      <dgm:t>
        <a:bodyPr/>
        <a:lstStyle/>
        <a:p>
          <a:endParaRPr lang="en-US"/>
        </a:p>
      </dgm:t>
    </dgm:pt>
  </dgm:ptLst>
  <dgm:cxnLst>
    <dgm:cxn modelId="{65EE126C-63F0-481E-B7D4-90D47635F741}" type="presOf" srcId="{9A6F2BAE-F4B0-42CA-929F-1C0A8A0DA405}" destId="{CDA01A89-923E-41F1-905A-E250296BB285}" srcOrd="0" destOrd="0" presId="urn:microsoft.com/office/officeart/2005/8/layout/vList3"/>
    <dgm:cxn modelId="{7BB94F15-B2FE-4C29-9024-A6842C1C53A4}" type="presOf" srcId="{7F870DF7-7F00-4879-8A90-22C668FF3C64}" destId="{3C19C341-9F4B-4873-9466-97D4846A1791}" srcOrd="0" destOrd="0" presId="urn:microsoft.com/office/officeart/2005/8/layout/vList3"/>
    <dgm:cxn modelId="{123E6A75-0E18-4511-9D2A-6826A0C1E34F}" srcId="{7F870DF7-7F00-4879-8A90-22C668FF3C64}" destId="{033333AF-F367-466E-A3A2-E7C7835ABAAA}" srcOrd="4" destOrd="0" parTransId="{8112C2AB-1FEB-457F-A445-5D11D0F41AF0}" sibTransId="{B42690BE-FC14-498A-96BE-BD306AA40686}"/>
    <dgm:cxn modelId="{035A3B60-06F3-4697-BE8E-EEF485EF8E9A}" type="presOf" srcId="{033333AF-F367-466E-A3A2-E7C7835ABAAA}" destId="{21C552F7-2093-442E-82E4-68E560BB758C}" srcOrd="0" destOrd="0" presId="urn:microsoft.com/office/officeart/2005/8/layout/vList3"/>
    <dgm:cxn modelId="{F8B27ACD-9F8C-4CE1-8075-36C33B5ED52B}" type="presOf" srcId="{9C9FB4A8-6F88-41CF-9078-CEE0C90F0D50}" destId="{31834AED-A770-4425-99D3-C99BD9F0A316}" srcOrd="0" destOrd="0" presId="urn:microsoft.com/office/officeart/2005/8/layout/vList3"/>
    <dgm:cxn modelId="{9C67F816-68A5-47B4-B9A9-F06056B187E6}" srcId="{7F870DF7-7F00-4879-8A90-22C668FF3C64}" destId="{34C6F8AF-F41A-41FF-8A8D-28127006B3B6}" srcOrd="0" destOrd="0" parTransId="{7B1288C9-6140-4F8E-BCAD-998F06BC31E2}" sibTransId="{DC3E2CD1-B3C6-469B-A41C-4528323F12B8}"/>
    <dgm:cxn modelId="{D54F5983-9AA6-48B6-A784-716F2BAE0798}" type="presOf" srcId="{1793785A-8C58-439C-ABDB-F7FFE96360BC}" destId="{D83DB5E6-2AB5-4632-9B89-CDC6829E3583}" srcOrd="0" destOrd="0" presId="urn:microsoft.com/office/officeart/2005/8/layout/vList3"/>
    <dgm:cxn modelId="{295B0FEF-B8B2-4936-B11D-44F1828026B6}" srcId="{7F870DF7-7F00-4879-8A90-22C668FF3C64}" destId="{7671ACD3-37E2-4500-8693-CD8435CEC07F}" srcOrd="5" destOrd="0" parTransId="{63FD25AC-CF15-4A08-8A30-4C15AD98B523}" sibTransId="{8295E924-5EB2-4524-B01F-871C0D4F3724}"/>
    <dgm:cxn modelId="{963D3A72-8D29-4E62-BDE3-7A72AC7CDEFC}" srcId="{7F870DF7-7F00-4879-8A90-22C668FF3C64}" destId="{1793785A-8C58-439C-ABDB-F7FFE96360BC}" srcOrd="3" destOrd="0" parTransId="{5BF69397-8B93-42A0-9384-F5949B41428C}" sibTransId="{C2B70A7D-F91B-4887-9401-18379BF54471}"/>
    <dgm:cxn modelId="{1941F67A-B584-49D8-B856-BFE0C1360ED6}" type="presOf" srcId="{34C6F8AF-F41A-41FF-8A8D-28127006B3B6}" destId="{95037BCE-EFD6-49ED-B096-67EBC2C75161}" srcOrd="0" destOrd="0" presId="urn:microsoft.com/office/officeart/2005/8/layout/vList3"/>
    <dgm:cxn modelId="{FEA03FDB-39BD-4460-99E5-7F66ACB8C5CB}" srcId="{7F870DF7-7F00-4879-8A90-22C668FF3C64}" destId="{9C9FB4A8-6F88-41CF-9078-CEE0C90F0D50}" srcOrd="6" destOrd="0" parTransId="{FE033731-49EB-49C7-B533-9F6E5CDA1039}" sibTransId="{26B1F9E5-2084-44D7-9FA8-FF59A502CCF2}"/>
    <dgm:cxn modelId="{10EA7949-2105-48BF-8F90-1F3FC9B7818B}" srcId="{7F870DF7-7F00-4879-8A90-22C668FF3C64}" destId="{0B48EBDC-2E67-4D01-B0D3-D58CEA5E935E}" srcOrd="1" destOrd="0" parTransId="{3A48CB00-822F-46EA-8F6F-DBB854691D8C}" sibTransId="{FA832162-E34B-4C8E-A4C1-C4484E8DFA3B}"/>
    <dgm:cxn modelId="{B5C4C0E1-0680-42CC-9989-D7D42334F33D}" type="presOf" srcId="{7671ACD3-37E2-4500-8693-CD8435CEC07F}" destId="{0B376BEE-86D9-4EDD-A8E4-72232B83FB0F}" srcOrd="0" destOrd="0" presId="urn:microsoft.com/office/officeart/2005/8/layout/vList3"/>
    <dgm:cxn modelId="{E68268BE-2342-447E-A2B6-56FE9A7DB10F}" srcId="{7F870DF7-7F00-4879-8A90-22C668FF3C64}" destId="{9A6F2BAE-F4B0-42CA-929F-1C0A8A0DA405}" srcOrd="2" destOrd="0" parTransId="{A17777C0-D605-453A-B953-B52086F99714}" sibTransId="{5D90BE80-BE40-40B8-9461-5606F9AEBA1E}"/>
    <dgm:cxn modelId="{86344A6C-3956-454D-BE8F-43722FCD745C}" type="presOf" srcId="{0B48EBDC-2E67-4D01-B0D3-D58CEA5E935E}" destId="{EC23B897-36F5-401C-A9D2-059AD9F7E6AF}" srcOrd="0" destOrd="0" presId="urn:microsoft.com/office/officeart/2005/8/layout/vList3"/>
    <dgm:cxn modelId="{1E9DAEBD-CD4D-41C5-AAEA-36CA0A33C018}" type="presParOf" srcId="{3C19C341-9F4B-4873-9466-97D4846A1791}" destId="{5667121B-8A45-4415-BA36-C0DBB1DF7BCD}" srcOrd="0" destOrd="0" presId="urn:microsoft.com/office/officeart/2005/8/layout/vList3"/>
    <dgm:cxn modelId="{8627AE2A-3A0B-469B-BD14-E10B78CFE7AE}" type="presParOf" srcId="{5667121B-8A45-4415-BA36-C0DBB1DF7BCD}" destId="{0FF2F663-F564-4CFC-B1D6-B187DF4BE688}" srcOrd="0" destOrd="0" presId="urn:microsoft.com/office/officeart/2005/8/layout/vList3"/>
    <dgm:cxn modelId="{9FF3738A-C924-44CA-A398-34AB17E5063F}" type="presParOf" srcId="{5667121B-8A45-4415-BA36-C0DBB1DF7BCD}" destId="{95037BCE-EFD6-49ED-B096-67EBC2C75161}" srcOrd="1" destOrd="0" presId="urn:microsoft.com/office/officeart/2005/8/layout/vList3"/>
    <dgm:cxn modelId="{D7849D71-895A-403C-8E08-67A4FB31CE99}" type="presParOf" srcId="{3C19C341-9F4B-4873-9466-97D4846A1791}" destId="{2F38FFED-50AF-4CA8-8C29-E62DC843857E}" srcOrd="1" destOrd="0" presId="urn:microsoft.com/office/officeart/2005/8/layout/vList3"/>
    <dgm:cxn modelId="{76B0A345-1563-4A25-B018-AA0C879F1F2B}" type="presParOf" srcId="{3C19C341-9F4B-4873-9466-97D4846A1791}" destId="{4C2C0A6E-FDC7-44F2-83FC-C739D98586CB}" srcOrd="2" destOrd="0" presId="urn:microsoft.com/office/officeart/2005/8/layout/vList3"/>
    <dgm:cxn modelId="{674F12D0-B79D-44D7-ADC3-D814D3E18216}" type="presParOf" srcId="{4C2C0A6E-FDC7-44F2-83FC-C739D98586CB}" destId="{8C7AA178-4E02-411C-A180-347F59EF7B09}" srcOrd="0" destOrd="0" presId="urn:microsoft.com/office/officeart/2005/8/layout/vList3"/>
    <dgm:cxn modelId="{E2A1D491-564C-4610-B10D-9111AD3D1F96}" type="presParOf" srcId="{4C2C0A6E-FDC7-44F2-83FC-C739D98586CB}" destId="{EC23B897-36F5-401C-A9D2-059AD9F7E6AF}" srcOrd="1" destOrd="0" presId="urn:microsoft.com/office/officeart/2005/8/layout/vList3"/>
    <dgm:cxn modelId="{79B6BF7D-0595-488C-9BF5-CD8AF11EF113}" type="presParOf" srcId="{3C19C341-9F4B-4873-9466-97D4846A1791}" destId="{8DF5F1CF-0506-4F04-97B8-D8352FF1F2E6}" srcOrd="3" destOrd="0" presId="urn:microsoft.com/office/officeart/2005/8/layout/vList3"/>
    <dgm:cxn modelId="{DA526616-2F0A-4F51-B7B0-9A5900D03241}" type="presParOf" srcId="{3C19C341-9F4B-4873-9466-97D4846A1791}" destId="{91AF524C-BA95-42FA-8605-41F574FBD69B}" srcOrd="4" destOrd="0" presId="urn:microsoft.com/office/officeart/2005/8/layout/vList3"/>
    <dgm:cxn modelId="{BE146D23-C68D-4B24-9230-56007EF176AC}" type="presParOf" srcId="{91AF524C-BA95-42FA-8605-41F574FBD69B}" destId="{194F5BFB-E907-47E5-B435-F422D06246FC}" srcOrd="0" destOrd="0" presId="urn:microsoft.com/office/officeart/2005/8/layout/vList3"/>
    <dgm:cxn modelId="{CF8BE76D-4F06-4489-A609-F6EE6B5BD80A}" type="presParOf" srcId="{91AF524C-BA95-42FA-8605-41F574FBD69B}" destId="{CDA01A89-923E-41F1-905A-E250296BB285}" srcOrd="1" destOrd="0" presId="urn:microsoft.com/office/officeart/2005/8/layout/vList3"/>
    <dgm:cxn modelId="{12A8A846-0546-4D94-ACE1-6D9574037E5D}" type="presParOf" srcId="{3C19C341-9F4B-4873-9466-97D4846A1791}" destId="{0C333BEA-4584-474A-B666-3E15BCBC7ABA}" srcOrd="5" destOrd="0" presId="urn:microsoft.com/office/officeart/2005/8/layout/vList3"/>
    <dgm:cxn modelId="{5198526A-3AFD-4DF8-8F9D-8E7FD7D1CD58}" type="presParOf" srcId="{3C19C341-9F4B-4873-9466-97D4846A1791}" destId="{8880F65F-0A4B-4568-8A80-DBCDC3AF34B6}" srcOrd="6" destOrd="0" presId="urn:microsoft.com/office/officeart/2005/8/layout/vList3"/>
    <dgm:cxn modelId="{6BD36322-E370-4CF4-BE0E-DD5755FEA712}" type="presParOf" srcId="{8880F65F-0A4B-4568-8A80-DBCDC3AF34B6}" destId="{AB15E7B3-A543-4115-B466-8EF851C9982B}" srcOrd="0" destOrd="0" presId="urn:microsoft.com/office/officeart/2005/8/layout/vList3"/>
    <dgm:cxn modelId="{22319F59-DA5D-44D3-9F1C-69D6812FD13E}" type="presParOf" srcId="{8880F65F-0A4B-4568-8A80-DBCDC3AF34B6}" destId="{D83DB5E6-2AB5-4632-9B89-CDC6829E3583}" srcOrd="1" destOrd="0" presId="urn:microsoft.com/office/officeart/2005/8/layout/vList3"/>
    <dgm:cxn modelId="{13ED8F36-A595-4E23-BD81-A990D83CC2D5}" type="presParOf" srcId="{3C19C341-9F4B-4873-9466-97D4846A1791}" destId="{43AAFC09-2CB6-46CA-B0B7-524214A08721}" srcOrd="7" destOrd="0" presId="urn:microsoft.com/office/officeart/2005/8/layout/vList3"/>
    <dgm:cxn modelId="{72B10BD8-2694-49E0-AD3D-AFDAE64A0D7C}" type="presParOf" srcId="{3C19C341-9F4B-4873-9466-97D4846A1791}" destId="{0F52CE13-F6C6-4DAC-A295-67A4DC52EEA4}" srcOrd="8" destOrd="0" presId="urn:microsoft.com/office/officeart/2005/8/layout/vList3"/>
    <dgm:cxn modelId="{B443EDE6-BBD0-4353-B052-DD20B3E2F378}" type="presParOf" srcId="{0F52CE13-F6C6-4DAC-A295-67A4DC52EEA4}" destId="{28BB7D40-3261-439D-92D8-4543A7764D44}" srcOrd="0" destOrd="0" presId="urn:microsoft.com/office/officeart/2005/8/layout/vList3"/>
    <dgm:cxn modelId="{0237F710-2E16-4E5F-BEAB-CC3289D3EF7A}" type="presParOf" srcId="{0F52CE13-F6C6-4DAC-A295-67A4DC52EEA4}" destId="{21C552F7-2093-442E-82E4-68E560BB758C}" srcOrd="1" destOrd="0" presId="urn:microsoft.com/office/officeart/2005/8/layout/vList3"/>
    <dgm:cxn modelId="{096BFE4A-4271-45DC-9F56-BE32D724C277}" type="presParOf" srcId="{3C19C341-9F4B-4873-9466-97D4846A1791}" destId="{8A2F9BB2-B20A-408D-8651-9EF87CE0EBB4}" srcOrd="9" destOrd="0" presId="urn:microsoft.com/office/officeart/2005/8/layout/vList3"/>
    <dgm:cxn modelId="{22C71EA2-77B0-434B-855B-4FD577D11235}" type="presParOf" srcId="{3C19C341-9F4B-4873-9466-97D4846A1791}" destId="{C19916DD-096E-475D-B086-6FAE7A156E42}" srcOrd="10" destOrd="0" presId="urn:microsoft.com/office/officeart/2005/8/layout/vList3"/>
    <dgm:cxn modelId="{5E8B8B7F-0AB8-4772-AA68-28F90469780B}" type="presParOf" srcId="{C19916DD-096E-475D-B086-6FAE7A156E42}" destId="{F7D672F6-F082-49DD-8C68-1205C469E0E2}" srcOrd="0" destOrd="0" presId="urn:microsoft.com/office/officeart/2005/8/layout/vList3"/>
    <dgm:cxn modelId="{2327A817-1AE5-454F-95F6-6ABA788F6F91}" type="presParOf" srcId="{C19916DD-096E-475D-B086-6FAE7A156E42}" destId="{0B376BEE-86D9-4EDD-A8E4-72232B83FB0F}" srcOrd="1" destOrd="0" presId="urn:microsoft.com/office/officeart/2005/8/layout/vList3"/>
    <dgm:cxn modelId="{03C4B09C-5BDC-410F-8D3F-0997FCB428E6}" type="presParOf" srcId="{3C19C341-9F4B-4873-9466-97D4846A1791}" destId="{9935C741-774C-4336-A3E9-46ADFE976A6B}" srcOrd="11" destOrd="0" presId="urn:microsoft.com/office/officeart/2005/8/layout/vList3"/>
    <dgm:cxn modelId="{4984F541-690A-45D0-A815-45C2A8A7489A}" type="presParOf" srcId="{3C19C341-9F4B-4873-9466-97D4846A1791}" destId="{47817D12-243E-439D-B333-1FCB722DEFF4}" srcOrd="12" destOrd="0" presId="urn:microsoft.com/office/officeart/2005/8/layout/vList3"/>
    <dgm:cxn modelId="{6EC66C8B-5CC4-47C1-9715-CAD35224E2B8}" type="presParOf" srcId="{47817D12-243E-439D-B333-1FCB722DEFF4}" destId="{5143A266-08EE-42E5-801B-A5D8C9ED2222}" srcOrd="0" destOrd="0" presId="urn:microsoft.com/office/officeart/2005/8/layout/vList3"/>
    <dgm:cxn modelId="{8151C49B-22BE-4D5F-AE30-5BF6AC33D2F8}" type="presParOf" srcId="{47817D12-243E-439D-B333-1FCB722DEFF4}" destId="{31834AED-A770-4425-99D3-C99BD9F0A316}"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870DF7-7F00-4879-8A90-22C668FF3C64}" type="doc">
      <dgm:prSet loTypeId="urn:microsoft.com/office/officeart/2005/8/layout/vList3" loCatId="picture" qsTypeId="urn:microsoft.com/office/officeart/2005/8/quickstyle/3d3" qsCatId="3D" csTypeId="urn:microsoft.com/office/officeart/2005/8/colors/accent1_2" csCatId="accent1" phldr="1"/>
      <dgm:spPr/>
    </dgm:pt>
    <dgm:pt modelId="{34C6F8AF-F41A-41FF-8A8D-28127006B3B6}">
      <dgm:prSet phldrT="[Text]"/>
      <dgm:spPr/>
      <dgm:t>
        <a:bodyPr/>
        <a:lstStyle/>
        <a:p>
          <a:r>
            <a:rPr lang="en-US" dirty="0" smtClean="0"/>
            <a:t>Chairperson</a:t>
          </a:r>
          <a:endParaRPr lang="en-US" dirty="0"/>
        </a:p>
      </dgm:t>
    </dgm:pt>
    <dgm:pt modelId="{7B1288C9-6140-4F8E-BCAD-998F06BC31E2}" type="parTrans" cxnId="{9C67F816-68A5-47B4-B9A9-F06056B187E6}">
      <dgm:prSet/>
      <dgm:spPr/>
      <dgm:t>
        <a:bodyPr/>
        <a:lstStyle/>
        <a:p>
          <a:endParaRPr lang="en-US"/>
        </a:p>
      </dgm:t>
    </dgm:pt>
    <dgm:pt modelId="{DC3E2CD1-B3C6-469B-A41C-4528323F12B8}" type="sibTrans" cxnId="{9C67F816-68A5-47B4-B9A9-F06056B187E6}">
      <dgm:prSet/>
      <dgm:spPr/>
      <dgm:t>
        <a:bodyPr/>
        <a:lstStyle/>
        <a:p>
          <a:endParaRPr lang="en-US"/>
        </a:p>
      </dgm:t>
    </dgm:pt>
    <dgm:pt modelId="{0B48EBDC-2E67-4D01-B0D3-D58CEA5E935E}">
      <dgm:prSet phldrT="[Text]"/>
      <dgm:spPr/>
      <dgm:t>
        <a:bodyPr/>
        <a:lstStyle/>
        <a:p>
          <a:r>
            <a:rPr lang="en-US" dirty="0" smtClean="0"/>
            <a:t>Secretary</a:t>
          </a:r>
          <a:endParaRPr lang="en-US" dirty="0"/>
        </a:p>
      </dgm:t>
    </dgm:pt>
    <dgm:pt modelId="{3A48CB00-822F-46EA-8F6F-DBB854691D8C}" type="parTrans" cxnId="{10EA7949-2105-48BF-8F90-1F3FC9B7818B}">
      <dgm:prSet/>
      <dgm:spPr/>
      <dgm:t>
        <a:bodyPr/>
        <a:lstStyle/>
        <a:p>
          <a:endParaRPr lang="en-US"/>
        </a:p>
      </dgm:t>
    </dgm:pt>
    <dgm:pt modelId="{FA832162-E34B-4C8E-A4C1-C4484E8DFA3B}" type="sibTrans" cxnId="{10EA7949-2105-48BF-8F90-1F3FC9B7818B}">
      <dgm:prSet/>
      <dgm:spPr/>
      <dgm:t>
        <a:bodyPr/>
        <a:lstStyle/>
        <a:p>
          <a:endParaRPr lang="en-US"/>
        </a:p>
      </dgm:t>
    </dgm:pt>
    <dgm:pt modelId="{9A6F2BAE-F4B0-42CA-929F-1C0A8A0DA405}">
      <dgm:prSet phldrT="[Text]"/>
      <dgm:spPr/>
      <dgm:t>
        <a:bodyPr/>
        <a:lstStyle/>
        <a:p>
          <a:r>
            <a:rPr lang="en-US" dirty="0" smtClean="0"/>
            <a:t>Editor</a:t>
          </a:r>
          <a:endParaRPr lang="en-US" dirty="0"/>
        </a:p>
      </dgm:t>
    </dgm:pt>
    <dgm:pt modelId="{A17777C0-D605-453A-B953-B52086F99714}" type="parTrans" cxnId="{E68268BE-2342-447E-A2B6-56FE9A7DB10F}">
      <dgm:prSet/>
      <dgm:spPr/>
      <dgm:t>
        <a:bodyPr/>
        <a:lstStyle/>
        <a:p>
          <a:endParaRPr lang="en-US"/>
        </a:p>
      </dgm:t>
    </dgm:pt>
    <dgm:pt modelId="{5D90BE80-BE40-40B8-9461-5606F9AEBA1E}" type="sibTrans" cxnId="{E68268BE-2342-447E-A2B6-56FE9A7DB10F}">
      <dgm:prSet/>
      <dgm:spPr/>
      <dgm:t>
        <a:bodyPr/>
        <a:lstStyle/>
        <a:p>
          <a:endParaRPr lang="en-US"/>
        </a:p>
      </dgm:t>
    </dgm:pt>
    <dgm:pt modelId="{1793785A-8C58-439C-ABDB-F7FFE96360BC}">
      <dgm:prSet phldrT="[Text]"/>
      <dgm:spPr/>
      <dgm:t>
        <a:bodyPr/>
        <a:lstStyle/>
        <a:p>
          <a:r>
            <a:rPr lang="en-US" dirty="0" smtClean="0"/>
            <a:t>Sponsorship head</a:t>
          </a:r>
          <a:endParaRPr lang="en-US" dirty="0"/>
        </a:p>
      </dgm:t>
    </dgm:pt>
    <dgm:pt modelId="{5BF69397-8B93-42A0-9384-F5949B41428C}" type="parTrans" cxnId="{963D3A72-8D29-4E62-BDE3-7A72AC7CDEFC}">
      <dgm:prSet/>
      <dgm:spPr/>
      <dgm:t>
        <a:bodyPr/>
        <a:lstStyle/>
        <a:p>
          <a:endParaRPr lang="en-US"/>
        </a:p>
      </dgm:t>
    </dgm:pt>
    <dgm:pt modelId="{C2B70A7D-F91B-4887-9401-18379BF54471}" type="sibTrans" cxnId="{963D3A72-8D29-4E62-BDE3-7A72AC7CDEFC}">
      <dgm:prSet/>
      <dgm:spPr/>
      <dgm:t>
        <a:bodyPr/>
        <a:lstStyle/>
        <a:p>
          <a:endParaRPr lang="en-US"/>
        </a:p>
      </dgm:t>
    </dgm:pt>
    <dgm:pt modelId="{7671ACD3-37E2-4500-8693-CD8435CEC07F}">
      <dgm:prSet phldrT="[Text]"/>
      <dgm:spPr/>
      <dgm:t>
        <a:bodyPr/>
        <a:lstStyle/>
        <a:p>
          <a:r>
            <a:rPr lang="en-US" dirty="0" smtClean="0"/>
            <a:t>Workshop Coordinator</a:t>
          </a:r>
          <a:endParaRPr lang="en-US" dirty="0"/>
        </a:p>
      </dgm:t>
    </dgm:pt>
    <dgm:pt modelId="{63FD25AC-CF15-4A08-8A30-4C15AD98B523}" type="parTrans" cxnId="{295B0FEF-B8B2-4936-B11D-44F1828026B6}">
      <dgm:prSet/>
      <dgm:spPr/>
      <dgm:t>
        <a:bodyPr/>
        <a:lstStyle/>
        <a:p>
          <a:endParaRPr lang="en-US"/>
        </a:p>
      </dgm:t>
    </dgm:pt>
    <dgm:pt modelId="{8295E924-5EB2-4524-B01F-871C0D4F3724}" type="sibTrans" cxnId="{295B0FEF-B8B2-4936-B11D-44F1828026B6}">
      <dgm:prSet/>
      <dgm:spPr/>
      <dgm:t>
        <a:bodyPr/>
        <a:lstStyle/>
        <a:p>
          <a:endParaRPr lang="en-US"/>
        </a:p>
      </dgm:t>
    </dgm:pt>
    <dgm:pt modelId="{033333AF-F367-466E-A3A2-E7C7835ABAAA}">
      <dgm:prSet/>
      <dgm:spPr/>
      <dgm:t>
        <a:bodyPr/>
        <a:lstStyle/>
        <a:p>
          <a:r>
            <a:rPr lang="en-US" dirty="0" smtClean="0"/>
            <a:t>Web Master</a:t>
          </a:r>
        </a:p>
      </dgm:t>
    </dgm:pt>
    <dgm:pt modelId="{8112C2AB-1FEB-457F-A445-5D11D0F41AF0}" type="parTrans" cxnId="{123E6A75-0E18-4511-9D2A-6826A0C1E34F}">
      <dgm:prSet/>
      <dgm:spPr/>
      <dgm:t>
        <a:bodyPr/>
        <a:lstStyle/>
        <a:p>
          <a:endParaRPr lang="en-US"/>
        </a:p>
      </dgm:t>
    </dgm:pt>
    <dgm:pt modelId="{B42690BE-FC14-498A-96BE-BD306AA40686}" type="sibTrans" cxnId="{123E6A75-0E18-4511-9D2A-6826A0C1E34F}">
      <dgm:prSet/>
      <dgm:spPr/>
      <dgm:t>
        <a:bodyPr/>
        <a:lstStyle/>
        <a:p>
          <a:endParaRPr lang="en-US"/>
        </a:p>
      </dgm:t>
    </dgm:pt>
    <dgm:pt modelId="{9C9FB4A8-6F88-41CF-9078-CEE0C90F0D50}">
      <dgm:prSet/>
      <dgm:spPr/>
      <dgm:t>
        <a:bodyPr/>
        <a:lstStyle/>
        <a:p>
          <a:r>
            <a:rPr lang="en-US" smtClean="0"/>
            <a:t>Infrastructure and Inventory head</a:t>
          </a:r>
          <a:endParaRPr lang="en-US" dirty="0" smtClean="0"/>
        </a:p>
      </dgm:t>
    </dgm:pt>
    <dgm:pt modelId="{FE033731-49EB-49C7-B533-9F6E5CDA1039}" type="parTrans" cxnId="{FEA03FDB-39BD-4460-99E5-7F66ACB8C5CB}">
      <dgm:prSet/>
      <dgm:spPr/>
      <dgm:t>
        <a:bodyPr/>
        <a:lstStyle/>
        <a:p>
          <a:endParaRPr lang="en-US"/>
        </a:p>
      </dgm:t>
    </dgm:pt>
    <dgm:pt modelId="{26B1F9E5-2084-44D7-9FA8-FF59A502CCF2}" type="sibTrans" cxnId="{FEA03FDB-39BD-4460-99E5-7F66ACB8C5CB}">
      <dgm:prSet/>
      <dgm:spPr/>
      <dgm:t>
        <a:bodyPr/>
        <a:lstStyle/>
        <a:p>
          <a:endParaRPr lang="en-US"/>
        </a:p>
      </dgm:t>
    </dgm:pt>
    <dgm:pt modelId="{3C19C341-9F4B-4873-9466-97D4846A1791}" type="pres">
      <dgm:prSet presAssocID="{7F870DF7-7F00-4879-8A90-22C668FF3C64}" presName="linearFlow" presStyleCnt="0">
        <dgm:presLayoutVars>
          <dgm:dir/>
          <dgm:resizeHandles val="exact"/>
        </dgm:presLayoutVars>
      </dgm:prSet>
      <dgm:spPr/>
    </dgm:pt>
    <dgm:pt modelId="{5667121B-8A45-4415-BA36-C0DBB1DF7BCD}" type="pres">
      <dgm:prSet presAssocID="{34C6F8AF-F41A-41FF-8A8D-28127006B3B6}" presName="composite" presStyleCnt="0"/>
      <dgm:spPr/>
    </dgm:pt>
    <dgm:pt modelId="{0FF2F663-F564-4CFC-B1D6-B187DF4BE688}" type="pres">
      <dgm:prSet presAssocID="{34C6F8AF-F41A-41FF-8A8D-28127006B3B6}" presName="imgShp" presStyleLbl="fgImgPlace1" presStyleIdx="0" presStyleCnt="7"/>
      <dgm:spPr/>
    </dgm:pt>
    <dgm:pt modelId="{95037BCE-EFD6-49ED-B096-67EBC2C75161}" type="pres">
      <dgm:prSet presAssocID="{34C6F8AF-F41A-41FF-8A8D-28127006B3B6}" presName="txShp" presStyleLbl="node1" presStyleIdx="0" presStyleCnt="7">
        <dgm:presLayoutVars>
          <dgm:bulletEnabled val="1"/>
        </dgm:presLayoutVars>
      </dgm:prSet>
      <dgm:spPr/>
      <dgm:t>
        <a:bodyPr/>
        <a:lstStyle/>
        <a:p>
          <a:endParaRPr lang="en-US"/>
        </a:p>
      </dgm:t>
    </dgm:pt>
    <dgm:pt modelId="{2F38FFED-50AF-4CA8-8C29-E62DC843857E}" type="pres">
      <dgm:prSet presAssocID="{DC3E2CD1-B3C6-469B-A41C-4528323F12B8}" presName="spacing" presStyleCnt="0"/>
      <dgm:spPr/>
    </dgm:pt>
    <dgm:pt modelId="{4C2C0A6E-FDC7-44F2-83FC-C739D98586CB}" type="pres">
      <dgm:prSet presAssocID="{0B48EBDC-2E67-4D01-B0D3-D58CEA5E935E}" presName="composite" presStyleCnt="0"/>
      <dgm:spPr/>
    </dgm:pt>
    <dgm:pt modelId="{8C7AA178-4E02-411C-A180-347F59EF7B09}" type="pres">
      <dgm:prSet presAssocID="{0B48EBDC-2E67-4D01-B0D3-D58CEA5E935E}" presName="imgShp" presStyleLbl="fgImgPlace1" presStyleIdx="1" presStyleCnt="7"/>
      <dgm:spPr/>
    </dgm:pt>
    <dgm:pt modelId="{EC23B897-36F5-401C-A9D2-059AD9F7E6AF}" type="pres">
      <dgm:prSet presAssocID="{0B48EBDC-2E67-4D01-B0D3-D58CEA5E935E}" presName="txShp" presStyleLbl="node1" presStyleIdx="1" presStyleCnt="7">
        <dgm:presLayoutVars>
          <dgm:bulletEnabled val="1"/>
        </dgm:presLayoutVars>
      </dgm:prSet>
      <dgm:spPr/>
      <dgm:t>
        <a:bodyPr/>
        <a:lstStyle/>
        <a:p>
          <a:endParaRPr lang="en-US"/>
        </a:p>
      </dgm:t>
    </dgm:pt>
    <dgm:pt modelId="{8DF5F1CF-0506-4F04-97B8-D8352FF1F2E6}" type="pres">
      <dgm:prSet presAssocID="{FA832162-E34B-4C8E-A4C1-C4484E8DFA3B}" presName="spacing" presStyleCnt="0"/>
      <dgm:spPr/>
    </dgm:pt>
    <dgm:pt modelId="{91AF524C-BA95-42FA-8605-41F574FBD69B}" type="pres">
      <dgm:prSet presAssocID="{9A6F2BAE-F4B0-42CA-929F-1C0A8A0DA405}" presName="composite" presStyleCnt="0"/>
      <dgm:spPr/>
    </dgm:pt>
    <dgm:pt modelId="{194F5BFB-E907-47E5-B435-F422D06246FC}" type="pres">
      <dgm:prSet presAssocID="{9A6F2BAE-F4B0-42CA-929F-1C0A8A0DA405}" presName="imgShp" presStyleLbl="fgImgPlace1" presStyleIdx="2" presStyleCnt="7"/>
      <dgm:spPr/>
    </dgm:pt>
    <dgm:pt modelId="{CDA01A89-923E-41F1-905A-E250296BB285}" type="pres">
      <dgm:prSet presAssocID="{9A6F2BAE-F4B0-42CA-929F-1C0A8A0DA405}" presName="txShp" presStyleLbl="node1" presStyleIdx="2" presStyleCnt="7">
        <dgm:presLayoutVars>
          <dgm:bulletEnabled val="1"/>
        </dgm:presLayoutVars>
      </dgm:prSet>
      <dgm:spPr/>
      <dgm:t>
        <a:bodyPr/>
        <a:lstStyle/>
        <a:p>
          <a:endParaRPr lang="en-US"/>
        </a:p>
      </dgm:t>
    </dgm:pt>
    <dgm:pt modelId="{0C333BEA-4584-474A-B666-3E15BCBC7ABA}" type="pres">
      <dgm:prSet presAssocID="{5D90BE80-BE40-40B8-9461-5606F9AEBA1E}" presName="spacing" presStyleCnt="0"/>
      <dgm:spPr/>
    </dgm:pt>
    <dgm:pt modelId="{8880F65F-0A4B-4568-8A80-DBCDC3AF34B6}" type="pres">
      <dgm:prSet presAssocID="{1793785A-8C58-439C-ABDB-F7FFE96360BC}" presName="composite" presStyleCnt="0"/>
      <dgm:spPr/>
    </dgm:pt>
    <dgm:pt modelId="{AB15E7B3-A543-4115-B466-8EF851C9982B}" type="pres">
      <dgm:prSet presAssocID="{1793785A-8C58-439C-ABDB-F7FFE96360BC}" presName="imgShp" presStyleLbl="fgImgPlace1" presStyleIdx="3" presStyleCnt="7"/>
      <dgm:spPr/>
    </dgm:pt>
    <dgm:pt modelId="{D83DB5E6-2AB5-4632-9B89-CDC6829E3583}" type="pres">
      <dgm:prSet presAssocID="{1793785A-8C58-439C-ABDB-F7FFE96360BC}" presName="txShp" presStyleLbl="node1" presStyleIdx="3" presStyleCnt="7">
        <dgm:presLayoutVars>
          <dgm:bulletEnabled val="1"/>
        </dgm:presLayoutVars>
      </dgm:prSet>
      <dgm:spPr/>
      <dgm:t>
        <a:bodyPr/>
        <a:lstStyle/>
        <a:p>
          <a:endParaRPr lang="en-US"/>
        </a:p>
      </dgm:t>
    </dgm:pt>
    <dgm:pt modelId="{43AAFC09-2CB6-46CA-B0B7-524214A08721}" type="pres">
      <dgm:prSet presAssocID="{C2B70A7D-F91B-4887-9401-18379BF54471}" presName="spacing" presStyleCnt="0"/>
      <dgm:spPr/>
    </dgm:pt>
    <dgm:pt modelId="{0F52CE13-F6C6-4DAC-A295-67A4DC52EEA4}" type="pres">
      <dgm:prSet presAssocID="{033333AF-F367-466E-A3A2-E7C7835ABAAA}" presName="composite" presStyleCnt="0"/>
      <dgm:spPr/>
    </dgm:pt>
    <dgm:pt modelId="{28BB7D40-3261-439D-92D8-4543A7764D44}" type="pres">
      <dgm:prSet presAssocID="{033333AF-F367-466E-A3A2-E7C7835ABAAA}" presName="imgShp" presStyleLbl="fgImgPlace1" presStyleIdx="4" presStyleCnt="7"/>
      <dgm:spPr/>
    </dgm:pt>
    <dgm:pt modelId="{21C552F7-2093-442E-82E4-68E560BB758C}" type="pres">
      <dgm:prSet presAssocID="{033333AF-F367-466E-A3A2-E7C7835ABAAA}" presName="txShp" presStyleLbl="node1" presStyleIdx="4" presStyleCnt="7">
        <dgm:presLayoutVars>
          <dgm:bulletEnabled val="1"/>
        </dgm:presLayoutVars>
      </dgm:prSet>
      <dgm:spPr/>
      <dgm:t>
        <a:bodyPr/>
        <a:lstStyle/>
        <a:p>
          <a:endParaRPr lang="en-US"/>
        </a:p>
      </dgm:t>
    </dgm:pt>
    <dgm:pt modelId="{8A2F9BB2-B20A-408D-8651-9EF87CE0EBB4}" type="pres">
      <dgm:prSet presAssocID="{B42690BE-FC14-498A-96BE-BD306AA40686}" presName="spacing" presStyleCnt="0"/>
      <dgm:spPr/>
    </dgm:pt>
    <dgm:pt modelId="{C19916DD-096E-475D-B086-6FAE7A156E42}" type="pres">
      <dgm:prSet presAssocID="{7671ACD3-37E2-4500-8693-CD8435CEC07F}" presName="composite" presStyleCnt="0"/>
      <dgm:spPr/>
    </dgm:pt>
    <dgm:pt modelId="{F7D672F6-F082-49DD-8C68-1205C469E0E2}" type="pres">
      <dgm:prSet presAssocID="{7671ACD3-37E2-4500-8693-CD8435CEC07F}" presName="imgShp" presStyleLbl="fgImgPlace1" presStyleIdx="5" presStyleCnt="7"/>
      <dgm:spPr/>
    </dgm:pt>
    <dgm:pt modelId="{0B376BEE-86D9-4EDD-A8E4-72232B83FB0F}" type="pres">
      <dgm:prSet presAssocID="{7671ACD3-37E2-4500-8693-CD8435CEC07F}" presName="txShp" presStyleLbl="node1" presStyleIdx="5" presStyleCnt="7">
        <dgm:presLayoutVars>
          <dgm:bulletEnabled val="1"/>
        </dgm:presLayoutVars>
      </dgm:prSet>
      <dgm:spPr/>
      <dgm:t>
        <a:bodyPr/>
        <a:lstStyle/>
        <a:p>
          <a:endParaRPr lang="en-US"/>
        </a:p>
      </dgm:t>
    </dgm:pt>
    <dgm:pt modelId="{9935C741-774C-4336-A3E9-46ADFE976A6B}" type="pres">
      <dgm:prSet presAssocID="{8295E924-5EB2-4524-B01F-871C0D4F3724}" presName="spacing" presStyleCnt="0"/>
      <dgm:spPr/>
    </dgm:pt>
    <dgm:pt modelId="{47817D12-243E-439D-B333-1FCB722DEFF4}" type="pres">
      <dgm:prSet presAssocID="{9C9FB4A8-6F88-41CF-9078-CEE0C90F0D50}" presName="composite" presStyleCnt="0"/>
      <dgm:spPr/>
    </dgm:pt>
    <dgm:pt modelId="{5143A266-08EE-42E5-801B-A5D8C9ED2222}" type="pres">
      <dgm:prSet presAssocID="{9C9FB4A8-6F88-41CF-9078-CEE0C90F0D50}" presName="imgShp" presStyleLbl="fgImgPlace1" presStyleIdx="6" presStyleCnt="7"/>
      <dgm:spPr/>
    </dgm:pt>
    <dgm:pt modelId="{31834AED-A770-4425-99D3-C99BD9F0A316}" type="pres">
      <dgm:prSet presAssocID="{9C9FB4A8-6F88-41CF-9078-CEE0C90F0D50}" presName="txShp" presStyleLbl="node1" presStyleIdx="6" presStyleCnt="7">
        <dgm:presLayoutVars>
          <dgm:bulletEnabled val="1"/>
        </dgm:presLayoutVars>
      </dgm:prSet>
      <dgm:spPr/>
      <dgm:t>
        <a:bodyPr/>
        <a:lstStyle/>
        <a:p>
          <a:endParaRPr lang="en-US"/>
        </a:p>
      </dgm:t>
    </dgm:pt>
  </dgm:ptLst>
  <dgm:cxnLst>
    <dgm:cxn modelId="{1F347E4E-2BDD-4E32-945A-77D7CB82B39F}" type="presOf" srcId="{7F870DF7-7F00-4879-8A90-22C668FF3C64}" destId="{3C19C341-9F4B-4873-9466-97D4846A1791}" srcOrd="0" destOrd="0" presId="urn:microsoft.com/office/officeart/2005/8/layout/vList3"/>
    <dgm:cxn modelId="{902CABD0-27D5-4CD6-AD7E-79E47584CC20}" type="presOf" srcId="{0B48EBDC-2E67-4D01-B0D3-D58CEA5E935E}" destId="{EC23B897-36F5-401C-A9D2-059AD9F7E6AF}" srcOrd="0" destOrd="0" presId="urn:microsoft.com/office/officeart/2005/8/layout/vList3"/>
    <dgm:cxn modelId="{123E6A75-0E18-4511-9D2A-6826A0C1E34F}" srcId="{7F870DF7-7F00-4879-8A90-22C668FF3C64}" destId="{033333AF-F367-466E-A3A2-E7C7835ABAAA}" srcOrd="4" destOrd="0" parTransId="{8112C2AB-1FEB-457F-A445-5D11D0F41AF0}" sibTransId="{B42690BE-FC14-498A-96BE-BD306AA40686}"/>
    <dgm:cxn modelId="{48C87315-2B53-4E78-9F38-37740A9FB7A4}" type="presOf" srcId="{9C9FB4A8-6F88-41CF-9078-CEE0C90F0D50}" destId="{31834AED-A770-4425-99D3-C99BD9F0A316}" srcOrd="0" destOrd="0" presId="urn:microsoft.com/office/officeart/2005/8/layout/vList3"/>
    <dgm:cxn modelId="{C2072B25-8143-40A9-92C1-924884E499F1}" type="presOf" srcId="{7671ACD3-37E2-4500-8693-CD8435CEC07F}" destId="{0B376BEE-86D9-4EDD-A8E4-72232B83FB0F}" srcOrd="0" destOrd="0" presId="urn:microsoft.com/office/officeart/2005/8/layout/vList3"/>
    <dgm:cxn modelId="{51311325-8DB9-4AFA-B464-766BC1274D7E}" type="presOf" srcId="{1793785A-8C58-439C-ABDB-F7FFE96360BC}" destId="{D83DB5E6-2AB5-4632-9B89-CDC6829E3583}" srcOrd="0" destOrd="0" presId="urn:microsoft.com/office/officeart/2005/8/layout/vList3"/>
    <dgm:cxn modelId="{9C67F816-68A5-47B4-B9A9-F06056B187E6}" srcId="{7F870DF7-7F00-4879-8A90-22C668FF3C64}" destId="{34C6F8AF-F41A-41FF-8A8D-28127006B3B6}" srcOrd="0" destOrd="0" parTransId="{7B1288C9-6140-4F8E-BCAD-998F06BC31E2}" sibTransId="{DC3E2CD1-B3C6-469B-A41C-4528323F12B8}"/>
    <dgm:cxn modelId="{295B0FEF-B8B2-4936-B11D-44F1828026B6}" srcId="{7F870DF7-7F00-4879-8A90-22C668FF3C64}" destId="{7671ACD3-37E2-4500-8693-CD8435CEC07F}" srcOrd="5" destOrd="0" parTransId="{63FD25AC-CF15-4A08-8A30-4C15AD98B523}" sibTransId="{8295E924-5EB2-4524-B01F-871C0D4F3724}"/>
    <dgm:cxn modelId="{963D3A72-8D29-4E62-BDE3-7A72AC7CDEFC}" srcId="{7F870DF7-7F00-4879-8A90-22C668FF3C64}" destId="{1793785A-8C58-439C-ABDB-F7FFE96360BC}" srcOrd="3" destOrd="0" parTransId="{5BF69397-8B93-42A0-9384-F5949B41428C}" sibTransId="{C2B70A7D-F91B-4887-9401-18379BF54471}"/>
    <dgm:cxn modelId="{FEA03FDB-39BD-4460-99E5-7F66ACB8C5CB}" srcId="{7F870DF7-7F00-4879-8A90-22C668FF3C64}" destId="{9C9FB4A8-6F88-41CF-9078-CEE0C90F0D50}" srcOrd="6" destOrd="0" parTransId="{FE033731-49EB-49C7-B533-9F6E5CDA1039}" sibTransId="{26B1F9E5-2084-44D7-9FA8-FF59A502CCF2}"/>
    <dgm:cxn modelId="{57CF7839-F3FD-4C9F-B161-420830087BE9}" type="presOf" srcId="{033333AF-F367-466E-A3A2-E7C7835ABAAA}" destId="{21C552F7-2093-442E-82E4-68E560BB758C}" srcOrd="0" destOrd="0" presId="urn:microsoft.com/office/officeart/2005/8/layout/vList3"/>
    <dgm:cxn modelId="{10EA7949-2105-48BF-8F90-1F3FC9B7818B}" srcId="{7F870DF7-7F00-4879-8A90-22C668FF3C64}" destId="{0B48EBDC-2E67-4D01-B0D3-D58CEA5E935E}" srcOrd="1" destOrd="0" parTransId="{3A48CB00-822F-46EA-8F6F-DBB854691D8C}" sibTransId="{FA832162-E34B-4C8E-A4C1-C4484E8DFA3B}"/>
    <dgm:cxn modelId="{C553A514-4092-4875-9977-604464919A0B}" type="presOf" srcId="{34C6F8AF-F41A-41FF-8A8D-28127006B3B6}" destId="{95037BCE-EFD6-49ED-B096-67EBC2C75161}" srcOrd="0" destOrd="0" presId="urn:microsoft.com/office/officeart/2005/8/layout/vList3"/>
    <dgm:cxn modelId="{E68268BE-2342-447E-A2B6-56FE9A7DB10F}" srcId="{7F870DF7-7F00-4879-8A90-22C668FF3C64}" destId="{9A6F2BAE-F4B0-42CA-929F-1C0A8A0DA405}" srcOrd="2" destOrd="0" parTransId="{A17777C0-D605-453A-B953-B52086F99714}" sibTransId="{5D90BE80-BE40-40B8-9461-5606F9AEBA1E}"/>
    <dgm:cxn modelId="{02C79F5D-D723-4612-AC9C-5640536C846C}" type="presOf" srcId="{9A6F2BAE-F4B0-42CA-929F-1C0A8A0DA405}" destId="{CDA01A89-923E-41F1-905A-E250296BB285}" srcOrd="0" destOrd="0" presId="urn:microsoft.com/office/officeart/2005/8/layout/vList3"/>
    <dgm:cxn modelId="{8BC92E15-6325-489E-9959-56A38E0EA5E9}" type="presParOf" srcId="{3C19C341-9F4B-4873-9466-97D4846A1791}" destId="{5667121B-8A45-4415-BA36-C0DBB1DF7BCD}" srcOrd="0" destOrd="0" presId="urn:microsoft.com/office/officeart/2005/8/layout/vList3"/>
    <dgm:cxn modelId="{45BDD097-85D0-42C6-B9F3-921EE9D8FEE3}" type="presParOf" srcId="{5667121B-8A45-4415-BA36-C0DBB1DF7BCD}" destId="{0FF2F663-F564-4CFC-B1D6-B187DF4BE688}" srcOrd="0" destOrd="0" presId="urn:microsoft.com/office/officeart/2005/8/layout/vList3"/>
    <dgm:cxn modelId="{7286EB52-EBDB-4AFE-A59B-D6A035FB39BF}" type="presParOf" srcId="{5667121B-8A45-4415-BA36-C0DBB1DF7BCD}" destId="{95037BCE-EFD6-49ED-B096-67EBC2C75161}" srcOrd="1" destOrd="0" presId="urn:microsoft.com/office/officeart/2005/8/layout/vList3"/>
    <dgm:cxn modelId="{8E9A1DAB-BBD6-4F8A-8626-4CE1261B9788}" type="presParOf" srcId="{3C19C341-9F4B-4873-9466-97D4846A1791}" destId="{2F38FFED-50AF-4CA8-8C29-E62DC843857E}" srcOrd="1" destOrd="0" presId="urn:microsoft.com/office/officeart/2005/8/layout/vList3"/>
    <dgm:cxn modelId="{DC0D51C3-8CC7-4ABF-B444-D7491C055E7B}" type="presParOf" srcId="{3C19C341-9F4B-4873-9466-97D4846A1791}" destId="{4C2C0A6E-FDC7-44F2-83FC-C739D98586CB}" srcOrd="2" destOrd="0" presId="urn:microsoft.com/office/officeart/2005/8/layout/vList3"/>
    <dgm:cxn modelId="{00E3D47E-B4AE-49B5-84E4-A882B5AAA8ED}" type="presParOf" srcId="{4C2C0A6E-FDC7-44F2-83FC-C739D98586CB}" destId="{8C7AA178-4E02-411C-A180-347F59EF7B09}" srcOrd="0" destOrd="0" presId="urn:microsoft.com/office/officeart/2005/8/layout/vList3"/>
    <dgm:cxn modelId="{9897194A-5C22-460E-9F75-B38BCD587C1E}" type="presParOf" srcId="{4C2C0A6E-FDC7-44F2-83FC-C739D98586CB}" destId="{EC23B897-36F5-401C-A9D2-059AD9F7E6AF}" srcOrd="1" destOrd="0" presId="urn:microsoft.com/office/officeart/2005/8/layout/vList3"/>
    <dgm:cxn modelId="{E872B67D-732D-49B5-9F3D-8543F1353AFF}" type="presParOf" srcId="{3C19C341-9F4B-4873-9466-97D4846A1791}" destId="{8DF5F1CF-0506-4F04-97B8-D8352FF1F2E6}" srcOrd="3" destOrd="0" presId="urn:microsoft.com/office/officeart/2005/8/layout/vList3"/>
    <dgm:cxn modelId="{52EDCF6F-8064-4A0B-B112-5434A73EBA62}" type="presParOf" srcId="{3C19C341-9F4B-4873-9466-97D4846A1791}" destId="{91AF524C-BA95-42FA-8605-41F574FBD69B}" srcOrd="4" destOrd="0" presId="urn:microsoft.com/office/officeart/2005/8/layout/vList3"/>
    <dgm:cxn modelId="{CDAA30FE-1617-41C3-B97A-C235AA26B035}" type="presParOf" srcId="{91AF524C-BA95-42FA-8605-41F574FBD69B}" destId="{194F5BFB-E907-47E5-B435-F422D06246FC}" srcOrd="0" destOrd="0" presId="urn:microsoft.com/office/officeart/2005/8/layout/vList3"/>
    <dgm:cxn modelId="{EDD98B5A-66AE-4936-A617-E01C12C2CE3A}" type="presParOf" srcId="{91AF524C-BA95-42FA-8605-41F574FBD69B}" destId="{CDA01A89-923E-41F1-905A-E250296BB285}" srcOrd="1" destOrd="0" presId="urn:microsoft.com/office/officeart/2005/8/layout/vList3"/>
    <dgm:cxn modelId="{5EBD7079-F704-4C6C-9709-4508EC7FD4CD}" type="presParOf" srcId="{3C19C341-9F4B-4873-9466-97D4846A1791}" destId="{0C333BEA-4584-474A-B666-3E15BCBC7ABA}" srcOrd="5" destOrd="0" presId="urn:microsoft.com/office/officeart/2005/8/layout/vList3"/>
    <dgm:cxn modelId="{3F33A53E-67C5-43A8-80DA-411A240FB3F8}" type="presParOf" srcId="{3C19C341-9F4B-4873-9466-97D4846A1791}" destId="{8880F65F-0A4B-4568-8A80-DBCDC3AF34B6}" srcOrd="6" destOrd="0" presId="urn:microsoft.com/office/officeart/2005/8/layout/vList3"/>
    <dgm:cxn modelId="{1D5FA276-DDA4-42ED-AEB6-0383D4B5C139}" type="presParOf" srcId="{8880F65F-0A4B-4568-8A80-DBCDC3AF34B6}" destId="{AB15E7B3-A543-4115-B466-8EF851C9982B}" srcOrd="0" destOrd="0" presId="urn:microsoft.com/office/officeart/2005/8/layout/vList3"/>
    <dgm:cxn modelId="{06213290-6253-4F2E-A017-41637E4A7062}" type="presParOf" srcId="{8880F65F-0A4B-4568-8A80-DBCDC3AF34B6}" destId="{D83DB5E6-2AB5-4632-9B89-CDC6829E3583}" srcOrd="1" destOrd="0" presId="urn:microsoft.com/office/officeart/2005/8/layout/vList3"/>
    <dgm:cxn modelId="{033A84F1-4B38-4EA6-A4AD-DD507A43974D}" type="presParOf" srcId="{3C19C341-9F4B-4873-9466-97D4846A1791}" destId="{43AAFC09-2CB6-46CA-B0B7-524214A08721}" srcOrd="7" destOrd="0" presId="urn:microsoft.com/office/officeart/2005/8/layout/vList3"/>
    <dgm:cxn modelId="{7CC906A0-F429-4DFB-801B-F57276A007F4}" type="presParOf" srcId="{3C19C341-9F4B-4873-9466-97D4846A1791}" destId="{0F52CE13-F6C6-4DAC-A295-67A4DC52EEA4}" srcOrd="8" destOrd="0" presId="urn:microsoft.com/office/officeart/2005/8/layout/vList3"/>
    <dgm:cxn modelId="{2478B081-C8BE-4A06-8079-EF7AA2556437}" type="presParOf" srcId="{0F52CE13-F6C6-4DAC-A295-67A4DC52EEA4}" destId="{28BB7D40-3261-439D-92D8-4543A7764D44}" srcOrd="0" destOrd="0" presId="urn:microsoft.com/office/officeart/2005/8/layout/vList3"/>
    <dgm:cxn modelId="{A5262B70-4F30-46A8-97F7-FA665BDC8223}" type="presParOf" srcId="{0F52CE13-F6C6-4DAC-A295-67A4DC52EEA4}" destId="{21C552F7-2093-442E-82E4-68E560BB758C}" srcOrd="1" destOrd="0" presId="urn:microsoft.com/office/officeart/2005/8/layout/vList3"/>
    <dgm:cxn modelId="{8B5C3390-6934-4702-82C7-BDDCAEB2A69C}" type="presParOf" srcId="{3C19C341-9F4B-4873-9466-97D4846A1791}" destId="{8A2F9BB2-B20A-408D-8651-9EF87CE0EBB4}" srcOrd="9" destOrd="0" presId="urn:microsoft.com/office/officeart/2005/8/layout/vList3"/>
    <dgm:cxn modelId="{0E5D55AD-2469-4901-8D13-7A617F63E55B}" type="presParOf" srcId="{3C19C341-9F4B-4873-9466-97D4846A1791}" destId="{C19916DD-096E-475D-B086-6FAE7A156E42}" srcOrd="10" destOrd="0" presId="urn:microsoft.com/office/officeart/2005/8/layout/vList3"/>
    <dgm:cxn modelId="{C2AD4D58-E84C-4121-A94D-85A6C201C785}" type="presParOf" srcId="{C19916DD-096E-475D-B086-6FAE7A156E42}" destId="{F7D672F6-F082-49DD-8C68-1205C469E0E2}" srcOrd="0" destOrd="0" presId="urn:microsoft.com/office/officeart/2005/8/layout/vList3"/>
    <dgm:cxn modelId="{A7C555FE-8696-4202-A3FB-61B6324DF50D}" type="presParOf" srcId="{C19916DD-096E-475D-B086-6FAE7A156E42}" destId="{0B376BEE-86D9-4EDD-A8E4-72232B83FB0F}" srcOrd="1" destOrd="0" presId="urn:microsoft.com/office/officeart/2005/8/layout/vList3"/>
    <dgm:cxn modelId="{41B7767A-572D-4439-8628-AB7C3347ED3A}" type="presParOf" srcId="{3C19C341-9F4B-4873-9466-97D4846A1791}" destId="{9935C741-774C-4336-A3E9-46ADFE976A6B}" srcOrd="11" destOrd="0" presId="urn:microsoft.com/office/officeart/2005/8/layout/vList3"/>
    <dgm:cxn modelId="{B2A6632B-BD65-4864-8B0E-01761F69EE48}" type="presParOf" srcId="{3C19C341-9F4B-4873-9466-97D4846A1791}" destId="{47817D12-243E-439D-B333-1FCB722DEFF4}" srcOrd="12" destOrd="0" presId="urn:microsoft.com/office/officeart/2005/8/layout/vList3"/>
    <dgm:cxn modelId="{D92A9697-816E-43D0-BA6F-6018D1D1D1D6}" type="presParOf" srcId="{47817D12-243E-439D-B333-1FCB722DEFF4}" destId="{5143A266-08EE-42E5-801B-A5D8C9ED2222}" srcOrd="0" destOrd="0" presId="urn:microsoft.com/office/officeart/2005/8/layout/vList3"/>
    <dgm:cxn modelId="{E77CCB62-D67A-49DF-9042-7CDF086F6A22}" type="presParOf" srcId="{47817D12-243E-439D-B333-1FCB722DEFF4}" destId="{31834AED-A770-4425-99D3-C99BD9F0A316}"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953E7-8E6F-46BB-AEEF-68F90809F749}">
      <dsp:nvSpPr>
        <dsp:cNvPr id="0" name=""/>
        <dsp:cNvSpPr/>
      </dsp:nvSpPr>
      <dsp:spPr>
        <a:xfrm>
          <a:off x="-5937634" y="-908624"/>
          <a:ext cx="7068557" cy="7068557"/>
        </a:xfrm>
        <a:prstGeom prst="blockArc">
          <a:avLst>
            <a:gd name="adj1" fmla="val 18900000"/>
            <a:gd name="adj2" fmla="val 2700000"/>
            <a:gd name="adj3" fmla="val 30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E0150B-98EB-4525-BE0C-B53DDD28737B}">
      <dsp:nvSpPr>
        <dsp:cNvPr id="0" name=""/>
        <dsp:cNvSpPr/>
      </dsp:nvSpPr>
      <dsp:spPr>
        <a:xfrm>
          <a:off x="421259" y="276533"/>
          <a:ext cx="8160846" cy="5528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831" tIns="40640" rIns="40640" bIns="40640" numCol="1" spcCol="1270" anchor="ctr" anchorCtr="0">
          <a:noAutofit/>
        </a:bodyPr>
        <a:lstStyle/>
        <a:p>
          <a:pPr lvl="0" algn="l" defTabSz="711200">
            <a:lnSpc>
              <a:spcPct val="90000"/>
            </a:lnSpc>
            <a:spcBef>
              <a:spcPct val="0"/>
            </a:spcBef>
            <a:spcAft>
              <a:spcPct val="35000"/>
            </a:spcAft>
          </a:pPr>
          <a:r>
            <a:rPr lang="en-US" sz="1600" b="1" kern="1200" dirty="0" smtClean="0"/>
            <a:t>Engineers Day Celebration</a:t>
          </a:r>
          <a:endParaRPr lang="en-US" sz="1600" b="1" kern="1200" dirty="0"/>
        </a:p>
      </dsp:txBody>
      <dsp:txXfrm>
        <a:off x="421259" y="276533"/>
        <a:ext cx="8160846" cy="552857"/>
      </dsp:txXfrm>
    </dsp:sp>
    <dsp:sp modelId="{C7DCCC14-D8B0-414E-9672-38199EA4827B}">
      <dsp:nvSpPr>
        <dsp:cNvPr id="0" name=""/>
        <dsp:cNvSpPr/>
      </dsp:nvSpPr>
      <dsp:spPr>
        <a:xfrm>
          <a:off x="75723" y="207426"/>
          <a:ext cx="691072" cy="6910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887F2D-65CB-4151-959E-CDCBD89AFFDA}">
      <dsp:nvSpPr>
        <dsp:cNvPr id="0" name=""/>
        <dsp:cNvSpPr/>
      </dsp:nvSpPr>
      <dsp:spPr>
        <a:xfrm>
          <a:off x="876022" y="1105715"/>
          <a:ext cx="7706083" cy="5528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831" tIns="40640" rIns="40640" bIns="40640" numCol="1" spcCol="1270" anchor="ctr" anchorCtr="0">
          <a:noAutofit/>
        </a:bodyPr>
        <a:lstStyle/>
        <a:p>
          <a:pPr lvl="0" algn="l" defTabSz="711200">
            <a:lnSpc>
              <a:spcPct val="90000"/>
            </a:lnSpc>
            <a:spcBef>
              <a:spcPct val="0"/>
            </a:spcBef>
            <a:spcAft>
              <a:spcPct val="35000"/>
            </a:spcAft>
          </a:pPr>
          <a:r>
            <a:rPr lang="en-US" sz="1600" b="1" kern="1200" dirty="0" smtClean="0"/>
            <a:t>IEEE Week </a:t>
          </a:r>
          <a:r>
            <a:rPr lang="en-US" sz="1600" kern="1200" dirty="0" smtClean="0"/>
            <a:t>-Technical Quiz, Article Writing, Blood donation , </a:t>
          </a:r>
          <a:r>
            <a:rPr lang="en-US" sz="1600" kern="1200" dirty="0" err="1" smtClean="0"/>
            <a:t>Seminars,GD,PI</a:t>
          </a:r>
          <a:endParaRPr lang="en-US" sz="1600" kern="1200" dirty="0"/>
        </a:p>
      </dsp:txBody>
      <dsp:txXfrm>
        <a:off x="876022" y="1105715"/>
        <a:ext cx="7706083" cy="552857"/>
      </dsp:txXfrm>
    </dsp:sp>
    <dsp:sp modelId="{79CD54E9-5257-4F0F-BB94-A6EA7A1644AC}">
      <dsp:nvSpPr>
        <dsp:cNvPr id="0" name=""/>
        <dsp:cNvSpPr/>
      </dsp:nvSpPr>
      <dsp:spPr>
        <a:xfrm>
          <a:off x="530486" y="1036608"/>
          <a:ext cx="691072" cy="6910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F33449-DA14-4241-8825-67CB404DF7BB}">
      <dsp:nvSpPr>
        <dsp:cNvPr id="0" name=""/>
        <dsp:cNvSpPr/>
      </dsp:nvSpPr>
      <dsp:spPr>
        <a:xfrm>
          <a:off x="1083974" y="1934896"/>
          <a:ext cx="7498131" cy="5528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831" tIns="40640" rIns="40640" bIns="40640" numCol="1" spcCol="1270" anchor="ctr" anchorCtr="0">
          <a:noAutofit/>
        </a:bodyPr>
        <a:lstStyle/>
        <a:p>
          <a:pPr lvl="0" algn="l" defTabSz="711200">
            <a:lnSpc>
              <a:spcPct val="90000"/>
            </a:lnSpc>
            <a:spcBef>
              <a:spcPct val="0"/>
            </a:spcBef>
            <a:spcAft>
              <a:spcPct val="35000"/>
            </a:spcAft>
          </a:pPr>
          <a:r>
            <a:rPr lang="en-US" sz="1600" b="1" kern="1200" dirty="0" smtClean="0"/>
            <a:t>Workshops</a:t>
          </a:r>
          <a:r>
            <a:rPr lang="en-US" sz="1600" kern="1200" dirty="0" smtClean="0"/>
            <a:t> – Ethical Hacking ,Web Development , IOS Development, Wired Robotics and  </a:t>
          </a:r>
          <a:r>
            <a:rPr lang="en-US" sz="1600" kern="1200" dirty="0" err="1" smtClean="0"/>
            <a:t>Electrobotics</a:t>
          </a:r>
          <a:r>
            <a:rPr lang="en-US" sz="1600" kern="1200" dirty="0" smtClean="0"/>
            <a:t> </a:t>
          </a:r>
          <a:endParaRPr lang="en-US" sz="1600" b="1" kern="1200" dirty="0"/>
        </a:p>
      </dsp:txBody>
      <dsp:txXfrm>
        <a:off x="1083974" y="1934896"/>
        <a:ext cx="7498131" cy="552857"/>
      </dsp:txXfrm>
    </dsp:sp>
    <dsp:sp modelId="{1EDFF99B-6DF1-49C1-9B96-41927CEE4D04}">
      <dsp:nvSpPr>
        <dsp:cNvPr id="0" name=""/>
        <dsp:cNvSpPr/>
      </dsp:nvSpPr>
      <dsp:spPr>
        <a:xfrm>
          <a:off x="738438" y="1865789"/>
          <a:ext cx="691072" cy="6910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053363-FBA7-45EC-A8D1-1BAFD659B3E2}">
      <dsp:nvSpPr>
        <dsp:cNvPr id="0" name=""/>
        <dsp:cNvSpPr/>
      </dsp:nvSpPr>
      <dsp:spPr>
        <a:xfrm>
          <a:off x="1083974" y="2763553"/>
          <a:ext cx="7498131" cy="5528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831" tIns="40640" rIns="40640" bIns="40640" numCol="1" spcCol="1270" anchor="ctr" anchorCtr="0">
          <a:noAutofit/>
        </a:bodyPr>
        <a:lstStyle/>
        <a:p>
          <a:pPr lvl="0" algn="l" defTabSz="711200">
            <a:lnSpc>
              <a:spcPct val="90000"/>
            </a:lnSpc>
            <a:spcBef>
              <a:spcPct val="0"/>
            </a:spcBef>
            <a:spcAft>
              <a:spcPct val="35000"/>
            </a:spcAft>
          </a:pPr>
          <a:r>
            <a:rPr lang="en-US" sz="1600" b="1" kern="1200" dirty="0" smtClean="0"/>
            <a:t>Industrial Visit</a:t>
          </a:r>
          <a:endParaRPr lang="en-US" sz="1600" b="1" kern="1200" dirty="0"/>
        </a:p>
      </dsp:txBody>
      <dsp:txXfrm>
        <a:off x="1083974" y="2763553"/>
        <a:ext cx="7498131" cy="552857"/>
      </dsp:txXfrm>
    </dsp:sp>
    <dsp:sp modelId="{1169E544-415A-475F-9540-010BE5B5F848}">
      <dsp:nvSpPr>
        <dsp:cNvPr id="0" name=""/>
        <dsp:cNvSpPr/>
      </dsp:nvSpPr>
      <dsp:spPr>
        <a:xfrm>
          <a:off x="738438" y="2694446"/>
          <a:ext cx="691072" cy="6910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49B1BE-FF12-4D9B-A330-5632AA17D903}">
      <dsp:nvSpPr>
        <dsp:cNvPr id="0" name=""/>
        <dsp:cNvSpPr/>
      </dsp:nvSpPr>
      <dsp:spPr>
        <a:xfrm>
          <a:off x="876022" y="3592734"/>
          <a:ext cx="7706083" cy="5528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831" tIns="40640" rIns="40640" bIns="40640" numCol="1" spcCol="1270" anchor="ctr" anchorCtr="0">
          <a:noAutofit/>
        </a:bodyPr>
        <a:lstStyle/>
        <a:p>
          <a:pPr lvl="0" algn="l" defTabSz="711200">
            <a:lnSpc>
              <a:spcPct val="90000"/>
            </a:lnSpc>
            <a:spcBef>
              <a:spcPct val="0"/>
            </a:spcBef>
            <a:spcAft>
              <a:spcPct val="35000"/>
            </a:spcAft>
          </a:pPr>
          <a:r>
            <a:rPr lang="en-US" sz="1600" b="1" kern="1200" dirty="0" smtClean="0"/>
            <a:t>Technical Fest – </a:t>
          </a:r>
          <a:r>
            <a:rPr lang="en-US" sz="1600" b="1" kern="1200" dirty="0" err="1" smtClean="0"/>
            <a:t>Detriox</a:t>
          </a:r>
          <a:r>
            <a:rPr lang="en-US" sz="1600" b="1" kern="1200" dirty="0" smtClean="0"/>
            <a:t> , IEEE 360 Degrees</a:t>
          </a:r>
          <a:endParaRPr lang="en-US" sz="1600" b="1" kern="1200" dirty="0"/>
        </a:p>
      </dsp:txBody>
      <dsp:txXfrm>
        <a:off x="876022" y="3592734"/>
        <a:ext cx="7706083" cy="552857"/>
      </dsp:txXfrm>
    </dsp:sp>
    <dsp:sp modelId="{743C4B23-CB79-49CE-B6B8-F05CD9580E7E}">
      <dsp:nvSpPr>
        <dsp:cNvPr id="0" name=""/>
        <dsp:cNvSpPr/>
      </dsp:nvSpPr>
      <dsp:spPr>
        <a:xfrm>
          <a:off x="530486" y="3523627"/>
          <a:ext cx="691072" cy="6910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ADBD86-EB5F-4243-8196-74AD48E3052B}">
      <dsp:nvSpPr>
        <dsp:cNvPr id="0" name=""/>
        <dsp:cNvSpPr/>
      </dsp:nvSpPr>
      <dsp:spPr>
        <a:xfrm>
          <a:off x="421259" y="4421916"/>
          <a:ext cx="8160846" cy="55285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8831" tIns="40640" rIns="40640" bIns="40640" numCol="1" spcCol="1270" anchor="ctr" anchorCtr="0">
          <a:noAutofit/>
        </a:bodyPr>
        <a:lstStyle/>
        <a:p>
          <a:pPr lvl="0" algn="l" defTabSz="711200">
            <a:lnSpc>
              <a:spcPct val="90000"/>
            </a:lnSpc>
            <a:spcBef>
              <a:spcPct val="0"/>
            </a:spcBef>
            <a:spcAft>
              <a:spcPct val="35000"/>
            </a:spcAft>
          </a:pPr>
          <a:r>
            <a:rPr lang="en-US" sz="1600" b="1" kern="1200" dirty="0" smtClean="0"/>
            <a:t>State Level Project Competition</a:t>
          </a:r>
          <a:endParaRPr lang="en-US" sz="1600" b="1" kern="1200" dirty="0"/>
        </a:p>
      </dsp:txBody>
      <dsp:txXfrm>
        <a:off x="421259" y="4421916"/>
        <a:ext cx="8160846" cy="552857"/>
      </dsp:txXfrm>
    </dsp:sp>
    <dsp:sp modelId="{51A5D484-D0FC-4447-9AD4-8B5AC602DCEF}">
      <dsp:nvSpPr>
        <dsp:cNvPr id="0" name=""/>
        <dsp:cNvSpPr/>
      </dsp:nvSpPr>
      <dsp:spPr>
        <a:xfrm>
          <a:off x="75723" y="4352809"/>
          <a:ext cx="691072" cy="691072"/>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37BCE-EFD6-49ED-B096-67EBC2C75161}">
      <dsp:nvSpPr>
        <dsp:cNvPr id="0" name=""/>
        <dsp:cNvSpPr/>
      </dsp:nvSpPr>
      <dsp:spPr>
        <a:xfrm rot="10800000">
          <a:off x="1075776" y="1357"/>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Vice Chairperson</a:t>
          </a:r>
          <a:endParaRPr lang="en-US" sz="1500" kern="1200" dirty="0"/>
        </a:p>
      </dsp:txBody>
      <dsp:txXfrm rot="10800000">
        <a:off x="1215816" y="1357"/>
        <a:ext cx="3574970" cy="560162"/>
      </dsp:txXfrm>
    </dsp:sp>
    <dsp:sp modelId="{0FF2F663-F564-4CFC-B1D6-B187DF4BE688}">
      <dsp:nvSpPr>
        <dsp:cNvPr id="0" name=""/>
        <dsp:cNvSpPr/>
      </dsp:nvSpPr>
      <dsp:spPr>
        <a:xfrm>
          <a:off x="795695" y="1357"/>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C23B897-36F5-401C-A9D2-059AD9F7E6AF}">
      <dsp:nvSpPr>
        <dsp:cNvPr id="0" name=""/>
        <dsp:cNvSpPr/>
      </dsp:nvSpPr>
      <dsp:spPr>
        <a:xfrm rot="10800000">
          <a:off x="1075776" y="728732"/>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Treasurer</a:t>
          </a:r>
          <a:endParaRPr lang="en-US" sz="1500" kern="1200" dirty="0"/>
        </a:p>
      </dsp:txBody>
      <dsp:txXfrm rot="10800000">
        <a:off x="1215816" y="728732"/>
        <a:ext cx="3574970" cy="560162"/>
      </dsp:txXfrm>
    </dsp:sp>
    <dsp:sp modelId="{8C7AA178-4E02-411C-A180-347F59EF7B09}">
      <dsp:nvSpPr>
        <dsp:cNvPr id="0" name=""/>
        <dsp:cNvSpPr/>
      </dsp:nvSpPr>
      <dsp:spPr>
        <a:xfrm>
          <a:off x="795695" y="728732"/>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DA01A89-923E-41F1-905A-E250296BB285}">
      <dsp:nvSpPr>
        <dsp:cNvPr id="0" name=""/>
        <dsp:cNvSpPr/>
      </dsp:nvSpPr>
      <dsp:spPr>
        <a:xfrm rot="10800000">
          <a:off x="1075776" y="1456107"/>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Public Relation Officer</a:t>
          </a:r>
          <a:endParaRPr lang="en-US" sz="1500" kern="1200" dirty="0"/>
        </a:p>
      </dsp:txBody>
      <dsp:txXfrm rot="10800000">
        <a:off x="1215816" y="1456107"/>
        <a:ext cx="3574970" cy="560162"/>
      </dsp:txXfrm>
    </dsp:sp>
    <dsp:sp modelId="{194F5BFB-E907-47E5-B435-F422D06246FC}">
      <dsp:nvSpPr>
        <dsp:cNvPr id="0" name=""/>
        <dsp:cNvSpPr/>
      </dsp:nvSpPr>
      <dsp:spPr>
        <a:xfrm>
          <a:off x="795695" y="1456107"/>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83DB5E6-2AB5-4632-9B89-CDC6829E3583}">
      <dsp:nvSpPr>
        <dsp:cNvPr id="0" name=""/>
        <dsp:cNvSpPr/>
      </dsp:nvSpPr>
      <dsp:spPr>
        <a:xfrm rot="10800000">
          <a:off x="1075776" y="2183481"/>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Chief Operation Officer</a:t>
          </a:r>
          <a:endParaRPr lang="en-US" sz="1500" kern="1200" dirty="0"/>
        </a:p>
      </dsp:txBody>
      <dsp:txXfrm rot="10800000">
        <a:off x="1215816" y="2183481"/>
        <a:ext cx="3574970" cy="560162"/>
      </dsp:txXfrm>
    </dsp:sp>
    <dsp:sp modelId="{AB15E7B3-A543-4115-B466-8EF851C9982B}">
      <dsp:nvSpPr>
        <dsp:cNvPr id="0" name=""/>
        <dsp:cNvSpPr/>
      </dsp:nvSpPr>
      <dsp:spPr>
        <a:xfrm>
          <a:off x="795695" y="2183481"/>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21C552F7-2093-442E-82E4-68E560BB758C}">
      <dsp:nvSpPr>
        <dsp:cNvPr id="0" name=""/>
        <dsp:cNvSpPr/>
      </dsp:nvSpPr>
      <dsp:spPr>
        <a:xfrm rot="10800000">
          <a:off x="1075776" y="2910856"/>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Assistant Web Master</a:t>
          </a:r>
        </a:p>
      </dsp:txBody>
      <dsp:txXfrm rot="10800000">
        <a:off x="1215816" y="2910856"/>
        <a:ext cx="3574970" cy="560162"/>
      </dsp:txXfrm>
    </dsp:sp>
    <dsp:sp modelId="{28BB7D40-3261-439D-92D8-4543A7764D44}">
      <dsp:nvSpPr>
        <dsp:cNvPr id="0" name=""/>
        <dsp:cNvSpPr/>
      </dsp:nvSpPr>
      <dsp:spPr>
        <a:xfrm>
          <a:off x="795695" y="2910856"/>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0B376BEE-86D9-4EDD-A8E4-72232B83FB0F}">
      <dsp:nvSpPr>
        <dsp:cNvPr id="0" name=""/>
        <dsp:cNvSpPr/>
      </dsp:nvSpPr>
      <dsp:spPr>
        <a:xfrm rot="10800000">
          <a:off x="1075776" y="3638231"/>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Research</a:t>
          </a:r>
          <a:r>
            <a:rPr lang="en-US" sz="1500" kern="1200" baseline="0" dirty="0" smtClean="0"/>
            <a:t> And Development Head</a:t>
          </a:r>
          <a:endParaRPr lang="en-US" sz="1500" kern="1200" dirty="0"/>
        </a:p>
      </dsp:txBody>
      <dsp:txXfrm rot="10800000">
        <a:off x="1215816" y="3638231"/>
        <a:ext cx="3574970" cy="560162"/>
      </dsp:txXfrm>
    </dsp:sp>
    <dsp:sp modelId="{F7D672F6-F082-49DD-8C68-1205C469E0E2}">
      <dsp:nvSpPr>
        <dsp:cNvPr id="0" name=""/>
        <dsp:cNvSpPr/>
      </dsp:nvSpPr>
      <dsp:spPr>
        <a:xfrm>
          <a:off x="795695" y="3638231"/>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1834AED-A770-4425-99D3-C99BD9F0A316}">
      <dsp:nvSpPr>
        <dsp:cNvPr id="0" name=""/>
        <dsp:cNvSpPr/>
      </dsp:nvSpPr>
      <dsp:spPr>
        <a:xfrm rot="10800000">
          <a:off x="1075776" y="4365606"/>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Industrial Visit Co-</a:t>
          </a:r>
          <a:r>
            <a:rPr lang="en-US" sz="1500" kern="1200" dirty="0" err="1" smtClean="0"/>
            <a:t>ordinator</a:t>
          </a:r>
          <a:endParaRPr lang="en-US" sz="1500" kern="1200" dirty="0" smtClean="0"/>
        </a:p>
      </dsp:txBody>
      <dsp:txXfrm rot="10800000">
        <a:off x="1215816" y="4365606"/>
        <a:ext cx="3574970" cy="560162"/>
      </dsp:txXfrm>
    </dsp:sp>
    <dsp:sp modelId="{5143A266-08EE-42E5-801B-A5D8C9ED2222}">
      <dsp:nvSpPr>
        <dsp:cNvPr id="0" name=""/>
        <dsp:cNvSpPr/>
      </dsp:nvSpPr>
      <dsp:spPr>
        <a:xfrm>
          <a:off x="795695" y="4365606"/>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37BCE-EFD6-49ED-B096-67EBC2C75161}">
      <dsp:nvSpPr>
        <dsp:cNvPr id="0" name=""/>
        <dsp:cNvSpPr/>
      </dsp:nvSpPr>
      <dsp:spPr>
        <a:xfrm rot="10800000">
          <a:off x="1075776" y="1357"/>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Chairperson</a:t>
          </a:r>
          <a:endParaRPr lang="en-US" sz="1500" kern="1200" dirty="0"/>
        </a:p>
      </dsp:txBody>
      <dsp:txXfrm rot="10800000">
        <a:off x="1215816" y="1357"/>
        <a:ext cx="3574970" cy="560162"/>
      </dsp:txXfrm>
    </dsp:sp>
    <dsp:sp modelId="{0FF2F663-F564-4CFC-B1D6-B187DF4BE688}">
      <dsp:nvSpPr>
        <dsp:cNvPr id="0" name=""/>
        <dsp:cNvSpPr/>
      </dsp:nvSpPr>
      <dsp:spPr>
        <a:xfrm>
          <a:off x="795695" y="1357"/>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EC23B897-36F5-401C-A9D2-059AD9F7E6AF}">
      <dsp:nvSpPr>
        <dsp:cNvPr id="0" name=""/>
        <dsp:cNvSpPr/>
      </dsp:nvSpPr>
      <dsp:spPr>
        <a:xfrm rot="10800000">
          <a:off x="1075776" y="728732"/>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Secretary</a:t>
          </a:r>
          <a:endParaRPr lang="en-US" sz="1500" kern="1200" dirty="0"/>
        </a:p>
      </dsp:txBody>
      <dsp:txXfrm rot="10800000">
        <a:off x="1215816" y="728732"/>
        <a:ext cx="3574970" cy="560162"/>
      </dsp:txXfrm>
    </dsp:sp>
    <dsp:sp modelId="{8C7AA178-4E02-411C-A180-347F59EF7B09}">
      <dsp:nvSpPr>
        <dsp:cNvPr id="0" name=""/>
        <dsp:cNvSpPr/>
      </dsp:nvSpPr>
      <dsp:spPr>
        <a:xfrm>
          <a:off x="795695" y="728732"/>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DA01A89-923E-41F1-905A-E250296BB285}">
      <dsp:nvSpPr>
        <dsp:cNvPr id="0" name=""/>
        <dsp:cNvSpPr/>
      </dsp:nvSpPr>
      <dsp:spPr>
        <a:xfrm rot="10800000">
          <a:off x="1075776" y="1456107"/>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Editor</a:t>
          </a:r>
          <a:endParaRPr lang="en-US" sz="1500" kern="1200" dirty="0"/>
        </a:p>
      </dsp:txBody>
      <dsp:txXfrm rot="10800000">
        <a:off x="1215816" y="1456107"/>
        <a:ext cx="3574970" cy="560162"/>
      </dsp:txXfrm>
    </dsp:sp>
    <dsp:sp modelId="{194F5BFB-E907-47E5-B435-F422D06246FC}">
      <dsp:nvSpPr>
        <dsp:cNvPr id="0" name=""/>
        <dsp:cNvSpPr/>
      </dsp:nvSpPr>
      <dsp:spPr>
        <a:xfrm>
          <a:off x="795695" y="1456107"/>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83DB5E6-2AB5-4632-9B89-CDC6829E3583}">
      <dsp:nvSpPr>
        <dsp:cNvPr id="0" name=""/>
        <dsp:cNvSpPr/>
      </dsp:nvSpPr>
      <dsp:spPr>
        <a:xfrm rot="10800000">
          <a:off x="1075776" y="2183481"/>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Sponsorship head</a:t>
          </a:r>
          <a:endParaRPr lang="en-US" sz="1500" kern="1200" dirty="0"/>
        </a:p>
      </dsp:txBody>
      <dsp:txXfrm rot="10800000">
        <a:off x="1215816" y="2183481"/>
        <a:ext cx="3574970" cy="560162"/>
      </dsp:txXfrm>
    </dsp:sp>
    <dsp:sp modelId="{AB15E7B3-A543-4115-B466-8EF851C9982B}">
      <dsp:nvSpPr>
        <dsp:cNvPr id="0" name=""/>
        <dsp:cNvSpPr/>
      </dsp:nvSpPr>
      <dsp:spPr>
        <a:xfrm>
          <a:off x="795695" y="2183481"/>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21C552F7-2093-442E-82E4-68E560BB758C}">
      <dsp:nvSpPr>
        <dsp:cNvPr id="0" name=""/>
        <dsp:cNvSpPr/>
      </dsp:nvSpPr>
      <dsp:spPr>
        <a:xfrm rot="10800000">
          <a:off x="1075776" y="2910856"/>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Web Master</a:t>
          </a:r>
        </a:p>
      </dsp:txBody>
      <dsp:txXfrm rot="10800000">
        <a:off x="1215816" y="2910856"/>
        <a:ext cx="3574970" cy="560162"/>
      </dsp:txXfrm>
    </dsp:sp>
    <dsp:sp modelId="{28BB7D40-3261-439D-92D8-4543A7764D44}">
      <dsp:nvSpPr>
        <dsp:cNvPr id="0" name=""/>
        <dsp:cNvSpPr/>
      </dsp:nvSpPr>
      <dsp:spPr>
        <a:xfrm>
          <a:off x="795695" y="2910856"/>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0B376BEE-86D9-4EDD-A8E4-72232B83FB0F}">
      <dsp:nvSpPr>
        <dsp:cNvPr id="0" name=""/>
        <dsp:cNvSpPr/>
      </dsp:nvSpPr>
      <dsp:spPr>
        <a:xfrm rot="10800000">
          <a:off x="1075776" y="3638231"/>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dirty="0" smtClean="0"/>
            <a:t>Workshop Coordinator</a:t>
          </a:r>
          <a:endParaRPr lang="en-US" sz="1500" kern="1200" dirty="0"/>
        </a:p>
      </dsp:txBody>
      <dsp:txXfrm rot="10800000">
        <a:off x="1215816" y="3638231"/>
        <a:ext cx="3574970" cy="560162"/>
      </dsp:txXfrm>
    </dsp:sp>
    <dsp:sp modelId="{F7D672F6-F082-49DD-8C68-1205C469E0E2}">
      <dsp:nvSpPr>
        <dsp:cNvPr id="0" name=""/>
        <dsp:cNvSpPr/>
      </dsp:nvSpPr>
      <dsp:spPr>
        <a:xfrm>
          <a:off x="795695" y="3638231"/>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1834AED-A770-4425-99D3-C99BD9F0A316}">
      <dsp:nvSpPr>
        <dsp:cNvPr id="0" name=""/>
        <dsp:cNvSpPr/>
      </dsp:nvSpPr>
      <dsp:spPr>
        <a:xfrm rot="10800000">
          <a:off x="1075776" y="4365606"/>
          <a:ext cx="3715010" cy="560162"/>
        </a:xfrm>
        <a:prstGeom prst="homePlat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47016" tIns="57150" rIns="106680" bIns="57150" numCol="1" spcCol="1270" anchor="ctr" anchorCtr="0">
          <a:noAutofit/>
        </a:bodyPr>
        <a:lstStyle/>
        <a:p>
          <a:pPr lvl="0" algn="ctr" defTabSz="666750">
            <a:lnSpc>
              <a:spcPct val="90000"/>
            </a:lnSpc>
            <a:spcBef>
              <a:spcPct val="0"/>
            </a:spcBef>
            <a:spcAft>
              <a:spcPct val="35000"/>
            </a:spcAft>
          </a:pPr>
          <a:r>
            <a:rPr lang="en-US" sz="1500" kern="1200" smtClean="0"/>
            <a:t>Infrastructure and Inventory head</a:t>
          </a:r>
          <a:endParaRPr lang="en-US" sz="1500" kern="1200" dirty="0" smtClean="0"/>
        </a:p>
      </dsp:txBody>
      <dsp:txXfrm rot="10800000">
        <a:off x="1215816" y="4365606"/>
        <a:ext cx="3574970" cy="560162"/>
      </dsp:txXfrm>
    </dsp:sp>
    <dsp:sp modelId="{5143A266-08EE-42E5-801B-A5D8C9ED2222}">
      <dsp:nvSpPr>
        <dsp:cNvPr id="0" name=""/>
        <dsp:cNvSpPr/>
      </dsp:nvSpPr>
      <dsp:spPr>
        <a:xfrm>
          <a:off x="795695" y="4365606"/>
          <a:ext cx="560162" cy="560162"/>
        </a:xfrm>
        <a:prstGeom prst="ellipse">
          <a:avLst/>
        </a:prstGeom>
        <a:solidFill>
          <a:schemeClr val="accent1">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B91F14-1095-4DB1-BCCF-A8C0FE7AB93C}" type="datetimeFigureOut">
              <a:rPr lang="en-US" smtClean="0"/>
              <a:t>8/16/2013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2ECEB6-87F5-4BA3-8CE7-2F8A74D3A2B7}" type="slidenum">
              <a:rPr lang="en-US" smtClean="0"/>
              <a:t>‹#›</a:t>
            </a:fld>
            <a:endParaRPr lang="en-US"/>
          </a:p>
        </p:txBody>
      </p:sp>
    </p:spTree>
    <p:extLst>
      <p:ext uri="{BB962C8B-B14F-4D97-AF65-F5344CB8AC3E}">
        <p14:creationId xmlns:p14="http://schemas.microsoft.com/office/powerpoint/2010/main" val="1517084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
        <p:nvSpPr>
          <p:cNvPr id="8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EB17F899-8533-4F2A-A57D-13EAB2E5C99C}" type="slidenum">
              <a:rPr lang="en-US" sz="1200"/>
              <a:pPr/>
              <a:t>8</a:t>
            </a:fld>
            <a:endParaRPr lang="en-US" sz="1200"/>
          </a:p>
        </p:txBody>
      </p:sp>
      <p:sp>
        <p:nvSpPr>
          <p:cNvPr id="8196"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689822FD-81F2-49C3-9C1A-12560E8805BB}" type="datetime1">
              <a:rPr lang="en-US" sz="1200"/>
              <a:pPr/>
              <a:t>8/16/2013</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Universal">
    <p:spTree>
      <p:nvGrpSpPr>
        <p:cNvPr id="1" name=""/>
        <p:cNvGrpSpPr/>
        <p:nvPr/>
      </p:nvGrpSpPr>
      <p:grpSpPr>
        <a:xfrm>
          <a:off x="0" y="0"/>
          <a:ext cx="0" cy="0"/>
          <a:chOff x="0" y="0"/>
          <a:chExt cx="0" cy="0"/>
        </a:xfrm>
      </p:grpSpPr>
      <p:sp>
        <p:nvSpPr>
          <p:cNvPr id="5" name="Rectangle 4"/>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Placeholder 5" descr="shutterstock_76938916.jpg"/>
          <p:cNvPicPr>
            <a:picLocks noChangeAspect="1"/>
          </p:cNvPicPr>
          <p:nvPr/>
        </p:nvPicPr>
        <p:blipFill>
          <a:blip r:embed="rId3">
            <a:extLst>
              <a:ext uri="{28A0092B-C50C-407E-A947-70E740481C1C}">
                <a14:useLocalDpi xmlns:a14="http://schemas.microsoft.com/office/drawing/2010/main" val="0"/>
              </a:ext>
            </a:extLst>
          </a:blip>
          <a:srcRect l="38359" t="18909" r="17081"/>
          <a:stretch>
            <a:fillRect/>
          </a:stretch>
        </p:blipFill>
        <p:spPr bwMode="auto">
          <a:xfrm>
            <a:off x="6858000" y="0"/>
            <a:ext cx="2286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10" descr="shutterstock_10708528.jpg"/>
          <p:cNvPicPr>
            <a:picLocks noChangeAspect="1"/>
          </p:cNvPicPr>
          <p:nvPr/>
        </p:nvPicPr>
        <p:blipFill>
          <a:blip r:embed="rId4">
            <a:extLst>
              <a:ext uri="{28A0092B-C50C-407E-A947-70E740481C1C}">
                <a14:useLocalDpi xmlns:a14="http://schemas.microsoft.com/office/drawing/2010/main" val="0"/>
              </a:ext>
            </a:extLst>
          </a:blip>
          <a:srcRect l="23894" r="23894"/>
          <a:stretch>
            <a:fillRect/>
          </a:stretch>
        </p:blipFill>
        <p:spPr bwMode="auto">
          <a:xfrm>
            <a:off x="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12" descr="shutterstock_12020635.jpg"/>
          <p:cNvPicPr>
            <a:picLocks noChangeAspect="1"/>
          </p:cNvPicPr>
          <p:nvPr/>
        </p:nvPicPr>
        <p:blipFill>
          <a:blip r:embed="rId5">
            <a:extLst>
              <a:ext uri="{28A0092B-C50C-407E-A947-70E740481C1C}">
                <a14:useLocalDpi xmlns:a14="http://schemas.microsoft.com/office/drawing/2010/main" val="0"/>
              </a:ext>
            </a:extLst>
          </a:blip>
          <a:srcRect l="28607" t="7475" r="33949" b="23048"/>
          <a:stretch>
            <a:fillRect/>
          </a:stretch>
        </p:blipFill>
        <p:spPr bwMode="auto">
          <a:xfrm>
            <a:off x="2286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Placeholder 8" descr="shutterstock_58382266.jpg"/>
          <p:cNvPicPr>
            <a:picLocks noChangeAspect="1"/>
          </p:cNvPicPr>
          <p:nvPr/>
        </p:nvPicPr>
        <p:blipFill>
          <a:blip r:embed="rId6">
            <a:extLst>
              <a:ext uri="{28A0092B-C50C-407E-A947-70E740481C1C}">
                <a14:useLocalDpi xmlns:a14="http://schemas.microsoft.com/office/drawing/2010/main" val="0"/>
              </a:ext>
            </a:extLst>
          </a:blip>
          <a:srcRect l="21448" r="21448"/>
          <a:stretch>
            <a:fillRect/>
          </a:stretch>
        </p:blipFill>
        <p:spPr bwMode="auto">
          <a:xfrm>
            <a:off x="4572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smtClean="0"/>
              <a:t>Click to edit Master title style</a:t>
            </a:r>
            <a:endParaRPr lang="en-US" dirty="0"/>
          </a:p>
        </p:txBody>
      </p:sp>
      <p:sp>
        <p:nvSpPr>
          <p:cNvPr id="14"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smtClean="0"/>
              <a:t>Click to edit Master subtitle style</a:t>
            </a:r>
            <a:endParaRPr lang="en-US" dirty="0"/>
          </a:p>
        </p:txBody>
      </p:sp>
      <p:sp>
        <p:nvSpPr>
          <p:cNvPr id="12"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smtClean="0"/>
              <a:t>Click to edit Master text styles</a:t>
            </a:r>
          </a:p>
        </p:txBody>
      </p:sp>
      <p:sp>
        <p:nvSpPr>
          <p:cNvPr id="11" name="Date Placeholder 1"/>
          <p:cNvSpPr>
            <a:spLocks noGrp="1"/>
          </p:cNvSpPr>
          <p:nvPr>
            <p:ph type="dt" sz="half" idx="14"/>
          </p:nvPr>
        </p:nvSpPr>
        <p:spPr/>
        <p:txBody>
          <a:bodyPr/>
          <a:lstStyle>
            <a:lvl1pPr>
              <a:defRPr/>
            </a:lvl1pPr>
          </a:lstStyle>
          <a:p>
            <a:pPr>
              <a:defRPr/>
            </a:pPr>
            <a:fld id="{E3AD0D33-E145-AE44-B845-3A6D422BA911}" type="datetime1">
              <a:rPr lang="en-US"/>
              <a:pPr>
                <a:defRPr/>
              </a:pPr>
              <a:t>8/16/2013</a:t>
            </a:fld>
            <a:endParaRPr lang="en-US" dirty="0"/>
          </a:p>
        </p:txBody>
      </p:sp>
      <p:sp>
        <p:nvSpPr>
          <p:cNvPr id="15" name="Slide Number Placeholder 2"/>
          <p:cNvSpPr>
            <a:spLocks noGrp="1"/>
          </p:cNvSpPr>
          <p:nvPr>
            <p:ph type="sldNum" sz="quarter" idx="15"/>
          </p:nvPr>
        </p:nvSpPr>
        <p:spPr/>
        <p:txBody>
          <a:bodyPr/>
          <a:lstStyle>
            <a:lvl1pPr>
              <a:defRPr/>
            </a:lvl1pPr>
          </a:lstStyle>
          <a:p>
            <a:pPr>
              <a:defRPr/>
            </a:pPr>
            <a:fld id="{FE028329-6992-FA46-A379-1289CD59B600}" type="slidenum">
              <a:rPr lang="en-US"/>
              <a:pPr>
                <a:defRPr/>
              </a:pPr>
              <a:t>‹#›</a:t>
            </a:fld>
            <a:endParaRPr lang="en-US" dirty="0"/>
          </a:p>
        </p:txBody>
      </p:sp>
    </p:spTree>
    <p:extLst>
      <p:ext uri="{BB962C8B-B14F-4D97-AF65-F5344CB8AC3E}">
        <p14:creationId xmlns:p14="http://schemas.microsoft.com/office/powerpoint/2010/main" val="331827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 ">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374826" y="1644650"/>
            <a:ext cx="4035425" cy="4367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4"/>
          </p:nvPr>
        </p:nvSpPr>
        <p:spPr>
          <a:xfrm>
            <a:off x="4738864" y="1636663"/>
            <a:ext cx="3952702" cy="4367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itle 6"/>
          <p:cNvSpPr>
            <a:spLocks noGrp="1"/>
          </p:cNvSpPr>
          <p:nvPr>
            <p:ph type="title"/>
          </p:nvPr>
        </p:nvSpPr>
        <p:spPr>
          <a:xfrm>
            <a:off x="365760" y="135133"/>
            <a:ext cx="8325805" cy="1076030"/>
          </a:xfrm>
        </p:spPr>
        <p:txBody>
          <a:bodyPr/>
          <a:lstStyle/>
          <a:p>
            <a:r>
              <a:rPr lang="en-US" smtClean="0"/>
              <a:t>Click to edit Master title style</a:t>
            </a:r>
            <a:endParaRPr lang="en-US"/>
          </a:p>
        </p:txBody>
      </p:sp>
      <p:sp>
        <p:nvSpPr>
          <p:cNvPr id="6" name="Slide Number Placeholder 1"/>
          <p:cNvSpPr>
            <a:spLocks noGrp="1"/>
          </p:cNvSpPr>
          <p:nvPr>
            <p:ph type="sldNum" sz="quarter" idx="25"/>
          </p:nvPr>
        </p:nvSpPr>
        <p:spPr/>
        <p:txBody>
          <a:bodyPr/>
          <a:lstStyle>
            <a:lvl1pPr>
              <a:defRPr/>
            </a:lvl1pPr>
          </a:lstStyle>
          <a:p>
            <a:pPr>
              <a:defRPr/>
            </a:pPr>
            <a:fld id="{CD55D826-9EFD-B845-88AF-28493E7197A8}" type="slidenum">
              <a:rPr lang="en-US"/>
              <a:pPr>
                <a:defRPr/>
              </a:pPr>
              <a:t>‹#›</a:t>
            </a:fld>
            <a:endParaRPr lang="en-US" dirty="0"/>
          </a:p>
        </p:txBody>
      </p:sp>
      <p:sp>
        <p:nvSpPr>
          <p:cNvPr id="7" name="Date Placeholder 2"/>
          <p:cNvSpPr>
            <a:spLocks noGrp="1"/>
          </p:cNvSpPr>
          <p:nvPr>
            <p:ph type="dt" sz="half" idx="26"/>
          </p:nvPr>
        </p:nvSpPr>
        <p:spPr/>
        <p:txBody>
          <a:bodyPr/>
          <a:lstStyle>
            <a:lvl1pPr>
              <a:defRPr/>
            </a:lvl1pPr>
          </a:lstStyle>
          <a:p>
            <a:pPr>
              <a:defRPr/>
            </a:pPr>
            <a:fld id="{8E9C1E24-6398-FC49-B92B-20EA7CD1D58B}" type="datetime1">
              <a:rPr lang="en-US"/>
              <a:pPr>
                <a:defRPr/>
              </a:pPr>
              <a:t>8/16/2013</a:t>
            </a:fld>
            <a:endParaRPr lang="en-US" dirty="0"/>
          </a:p>
        </p:txBody>
      </p:sp>
    </p:spTree>
    <p:extLst>
      <p:ext uri="{BB962C8B-B14F-4D97-AF65-F5344CB8AC3E}">
        <p14:creationId xmlns:p14="http://schemas.microsoft.com/office/powerpoint/2010/main" val="2536135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366889" y="1645920"/>
            <a:ext cx="4035247" cy="789828"/>
          </a:xfrm>
          <a:prstGeom prst="rect">
            <a:avLst/>
          </a:prstGeom>
        </p:spPr>
        <p:txBody>
          <a:bodyPr anchor="b">
            <a:noAutofit/>
          </a:bodyPr>
          <a:lstStyle>
            <a:lvl1pPr marL="0" indent="0" algn="ctr">
              <a:lnSpc>
                <a:spcPts val="3000"/>
              </a:lnSpc>
              <a:spcBef>
                <a:spcPts val="0"/>
              </a:spcBef>
              <a:buNone/>
              <a:defRPr sz="2600" b="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Text Placeholder 2"/>
          <p:cNvSpPr>
            <a:spLocks noGrp="1"/>
          </p:cNvSpPr>
          <p:nvPr>
            <p:ph type="body" idx="17"/>
          </p:nvPr>
        </p:nvSpPr>
        <p:spPr>
          <a:xfrm>
            <a:off x="4703762" y="1645920"/>
            <a:ext cx="3987803" cy="789828"/>
          </a:xfrm>
          <a:prstGeom prst="rect">
            <a:avLst/>
          </a:prstGeom>
        </p:spPr>
        <p:txBody>
          <a:bodyPr anchor="b">
            <a:noAutofit/>
          </a:bodyPr>
          <a:lstStyle>
            <a:lvl1pPr marL="0" indent="0" algn="ctr">
              <a:lnSpc>
                <a:spcPts val="3000"/>
              </a:lnSpc>
              <a:spcBef>
                <a:spcPts val="0"/>
              </a:spcBef>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Content Placeholder 4"/>
          <p:cNvSpPr>
            <a:spLocks noGrp="1"/>
          </p:cNvSpPr>
          <p:nvPr>
            <p:ph sz="quarter" idx="24"/>
          </p:nvPr>
        </p:nvSpPr>
        <p:spPr>
          <a:xfrm>
            <a:off x="357187" y="2659063"/>
            <a:ext cx="4044950" cy="3352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25"/>
          </p:nvPr>
        </p:nvSpPr>
        <p:spPr>
          <a:xfrm>
            <a:off x="4703762" y="2659063"/>
            <a:ext cx="3987803" cy="3352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itle 6"/>
          <p:cNvSpPr>
            <a:spLocks noGrp="1"/>
          </p:cNvSpPr>
          <p:nvPr>
            <p:ph type="title"/>
          </p:nvPr>
        </p:nvSpPr>
        <p:spPr>
          <a:xfrm>
            <a:off x="365760" y="135133"/>
            <a:ext cx="8325805" cy="1076030"/>
          </a:xfrm>
        </p:spPr>
        <p:txBody>
          <a:bodyPr/>
          <a:lstStyle/>
          <a:p>
            <a:r>
              <a:rPr lang="en-US" smtClean="0"/>
              <a:t>Click to edit Master title style</a:t>
            </a:r>
            <a:endParaRPr lang="en-US"/>
          </a:p>
        </p:txBody>
      </p:sp>
      <p:sp>
        <p:nvSpPr>
          <p:cNvPr id="7" name="Slide Number Placeholder 1"/>
          <p:cNvSpPr>
            <a:spLocks noGrp="1"/>
          </p:cNvSpPr>
          <p:nvPr>
            <p:ph type="sldNum" sz="quarter" idx="26"/>
          </p:nvPr>
        </p:nvSpPr>
        <p:spPr/>
        <p:txBody>
          <a:bodyPr/>
          <a:lstStyle>
            <a:lvl1pPr>
              <a:defRPr/>
            </a:lvl1pPr>
          </a:lstStyle>
          <a:p>
            <a:pPr>
              <a:defRPr/>
            </a:pPr>
            <a:fld id="{C2B22407-7B97-E24F-876C-E7B4FC2B51F5}" type="slidenum">
              <a:rPr lang="en-US"/>
              <a:pPr>
                <a:defRPr/>
              </a:pPr>
              <a:t>‹#›</a:t>
            </a:fld>
            <a:endParaRPr lang="en-US" dirty="0"/>
          </a:p>
        </p:txBody>
      </p:sp>
      <p:sp>
        <p:nvSpPr>
          <p:cNvPr id="9" name="Date Placeholder 2"/>
          <p:cNvSpPr>
            <a:spLocks noGrp="1"/>
          </p:cNvSpPr>
          <p:nvPr>
            <p:ph type="dt" sz="half" idx="27"/>
          </p:nvPr>
        </p:nvSpPr>
        <p:spPr/>
        <p:txBody>
          <a:bodyPr/>
          <a:lstStyle>
            <a:lvl1pPr>
              <a:defRPr/>
            </a:lvl1pPr>
          </a:lstStyle>
          <a:p>
            <a:pPr>
              <a:defRPr/>
            </a:pPr>
            <a:fld id="{BE626DFF-FB3A-BC43-9C23-B49AAB57474F}" type="datetime1">
              <a:rPr lang="en-US"/>
              <a:pPr>
                <a:defRPr/>
              </a:pPr>
              <a:t>8/16/2013</a:t>
            </a:fld>
            <a:endParaRPr lang="en-US" dirty="0"/>
          </a:p>
        </p:txBody>
      </p:sp>
    </p:spTree>
    <p:extLst>
      <p:ext uri="{BB962C8B-B14F-4D97-AF65-F5344CB8AC3E}">
        <p14:creationId xmlns:p14="http://schemas.microsoft.com/office/powerpoint/2010/main" val="3517126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1 Content">
    <p:spTree>
      <p:nvGrpSpPr>
        <p:cNvPr id="1" name=""/>
        <p:cNvGrpSpPr/>
        <p:nvPr/>
      </p:nvGrpSpPr>
      <p:grpSpPr>
        <a:xfrm>
          <a:off x="0" y="0"/>
          <a:ext cx="0" cy="0"/>
          <a:chOff x="0" y="0"/>
          <a:chExt cx="0" cy="0"/>
        </a:xfrm>
      </p:grpSpPr>
      <p:sp>
        <p:nvSpPr>
          <p:cNvPr id="5" name="Content Placeholder 4"/>
          <p:cNvSpPr>
            <a:spLocks noGrp="1"/>
          </p:cNvSpPr>
          <p:nvPr>
            <p:ph sz="quarter" idx="21"/>
          </p:nvPr>
        </p:nvSpPr>
        <p:spPr>
          <a:xfrm>
            <a:off x="4678538" y="1644650"/>
            <a:ext cx="4035425" cy="4367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6"/>
          <p:cNvSpPr>
            <a:spLocks noGrp="1"/>
          </p:cNvSpPr>
          <p:nvPr>
            <p:ph type="title"/>
          </p:nvPr>
        </p:nvSpPr>
        <p:spPr>
          <a:xfrm>
            <a:off x="365760" y="135133"/>
            <a:ext cx="8325805" cy="1076030"/>
          </a:xfrm>
        </p:spPr>
        <p:txBody>
          <a:bodyPr/>
          <a:lstStyle/>
          <a:p>
            <a:r>
              <a:rPr lang="en-US" smtClean="0"/>
              <a:t>Click to edit Master title style</a:t>
            </a:r>
            <a:endParaRPr lang="en-US"/>
          </a:p>
        </p:txBody>
      </p:sp>
      <p:sp>
        <p:nvSpPr>
          <p:cNvPr id="11" name="Picture Placeholder 10"/>
          <p:cNvSpPr>
            <a:spLocks noGrp="1"/>
          </p:cNvSpPr>
          <p:nvPr>
            <p:ph type="pic" sz="quarter" idx="22"/>
          </p:nvPr>
        </p:nvSpPr>
        <p:spPr>
          <a:xfrm>
            <a:off x="365125" y="1644650"/>
            <a:ext cx="3997325" cy="436721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smtClean="0"/>
              <a:t>Drag picture to placeholder or click icon to add</a:t>
            </a:r>
            <a:endParaRPr lang="en-US" noProof="0" dirty="0"/>
          </a:p>
        </p:txBody>
      </p:sp>
      <p:sp>
        <p:nvSpPr>
          <p:cNvPr id="6" name="Slide Number Placeholder 1"/>
          <p:cNvSpPr>
            <a:spLocks noGrp="1"/>
          </p:cNvSpPr>
          <p:nvPr>
            <p:ph type="sldNum" sz="quarter" idx="23"/>
          </p:nvPr>
        </p:nvSpPr>
        <p:spPr/>
        <p:txBody>
          <a:bodyPr/>
          <a:lstStyle>
            <a:lvl1pPr>
              <a:defRPr/>
            </a:lvl1pPr>
          </a:lstStyle>
          <a:p>
            <a:pPr>
              <a:defRPr/>
            </a:pPr>
            <a:fld id="{7D83AACE-EAD6-D045-8D67-2106286A4541}" type="slidenum">
              <a:rPr lang="en-US"/>
              <a:pPr>
                <a:defRPr/>
              </a:pPr>
              <a:t>‹#›</a:t>
            </a:fld>
            <a:endParaRPr lang="en-US" dirty="0"/>
          </a:p>
        </p:txBody>
      </p:sp>
      <p:sp>
        <p:nvSpPr>
          <p:cNvPr id="7" name="Date Placeholder 2"/>
          <p:cNvSpPr>
            <a:spLocks noGrp="1"/>
          </p:cNvSpPr>
          <p:nvPr>
            <p:ph type="dt" sz="half" idx="24"/>
          </p:nvPr>
        </p:nvSpPr>
        <p:spPr/>
        <p:txBody>
          <a:bodyPr/>
          <a:lstStyle>
            <a:lvl1pPr>
              <a:defRPr/>
            </a:lvl1pPr>
          </a:lstStyle>
          <a:p>
            <a:pPr>
              <a:defRPr/>
            </a:pPr>
            <a:fld id="{E3FE1B31-526A-7641-88A9-AE125C1C9F63}" type="datetime1">
              <a:rPr lang="en-US"/>
              <a:pPr>
                <a:defRPr/>
              </a:pPr>
              <a:t>8/16/2013</a:t>
            </a:fld>
            <a:endParaRPr lang="en-US" dirty="0"/>
          </a:p>
        </p:txBody>
      </p:sp>
    </p:spTree>
    <p:extLst>
      <p:ext uri="{BB962C8B-B14F-4D97-AF65-F5344CB8AC3E}">
        <p14:creationId xmlns:p14="http://schemas.microsoft.com/office/powerpoint/2010/main" val="1338137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2 Content">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390702" y="1644650"/>
            <a:ext cx="4035425" cy="43672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itle 1"/>
          <p:cNvSpPr>
            <a:spLocks noGrp="1"/>
          </p:cNvSpPr>
          <p:nvPr>
            <p:ph type="title"/>
          </p:nvPr>
        </p:nvSpPr>
        <p:spPr>
          <a:xfrm>
            <a:off x="365760" y="135133"/>
            <a:ext cx="8325805" cy="1076030"/>
          </a:xfrm>
        </p:spPr>
        <p:txBody>
          <a:bodyPr/>
          <a:lstStyle/>
          <a:p>
            <a:r>
              <a:rPr lang="en-US" smtClean="0"/>
              <a:t>Click to edit Master title style</a:t>
            </a:r>
            <a:endParaRPr lang="en-US"/>
          </a:p>
        </p:txBody>
      </p:sp>
      <p:sp>
        <p:nvSpPr>
          <p:cNvPr id="12" name="Picture Placeholder 5"/>
          <p:cNvSpPr>
            <a:spLocks noGrp="1"/>
          </p:cNvSpPr>
          <p:nvPr>
            <p:ph type="pic" sz="quarter" idx="24"/>
          </p:nvPr>
        </p:nvSpPr>
        <p:spPr>
          <a:xfrm>
            <a:off x="4752975" y="1644650"/>
            <a:ext cx="3938590" cy="2077380"/>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smtClean="0"/>
              <a:t>Drag picture to placeholder or click icon to add</a:t>
            </a:r>
            <a:endParaRPr lang="en-US" noProof="0" dirty="0"/>
          </a:p>
        </p:txBody>
      </p:sp>
      <p:sp>
        <p:nvSpPr>
          <p:cNvPr id="13" name="Picture Placeholder 7"/>
          <p:cNvSpPr>
            <a:spLocks noGrp="1"/>
          </p:cNvSpPr>
          <p:nvPr>
            <p:ph type="pic" sz="quarter" idx="25"/>
          </p:nvPr>
        </p:nvSpPr>
        <p:spPr>
          <a:xfrm>
            <a:off x="4752975" y="3945672"/>
            <a:ext cx="3938590" cy="2072542"/>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smtClean="0"/>
              <a:t>Drag picture to placeholder or click icon to add</a:t>
            </a:r>
            <a:endParaRPr lang="en-US" noProof="0" dirty="0" smtClean="0"/>
          </a:p>
        </p:txBody>
      </p:sp>
      <p:sp>
        <p:nvSpPr>
          <p:cNvPr id="6" name="Slide Number Placeholder 1"/>
          <p:cNvSpPr>
            <a:spLocks noGrp="1"/>
          </p:cNvSpPr>
          <p:nvPr>
            <p:ph type="sldNum" sz="quarter" idx="26"/>
          </p:nvPr>
        </p:nvSpPr>
        <p:spPr/>
        <p:txBody>
          <a:bodyPr/>
          <a:lstStyle>
            <a:lvl1pPr>
              <a:defRPr/>
            </a:lvl1pPr>
          </a:lstStyle>
          <a:p>
            <a:pPr>
              <a:defRPr/>
            </a:pPr>
            <a:fld id="{9537FDE1-6CC7-6241-96F5-A54C6D567CAF}" type="slidenum">
              <a:rPr lang="en-US"/>
              <a:pPr>
                <a:defRPr/>
              </a:pPr>
              <a:t>‹#›</a:t>
            </a:fld>
            <a:endParaRPr lang="en-US" dirty="0"/>
          </a:p>
        </p:txBody>
      </p:sp>
      <p:sp>
        <p:nvSpPr>
          <p:cNvPr id="7" name="Date Placeholder 2"/>
          <p:cNvSpPr>
            <a:spLocks noGrp="1"/>
          </p:cNvSpPr>
          <p:nvPr>
            <p:ph type="dt" sz="half" idx="27"/>
          </p:nvPr>
        </p:nvSpPr>
        <p:spPr/>
        <p:txBody>
          <a:bodyPr/>
          <a:lstStyle>
            <a:lvl1pPr>
              <a:defRPr/>
            </a:lvl1pPr>
          </a:lstStyle>
          <a:p>
            <a:pPr>
              <a:defRPr/>
            </a:pPr>
            <a:fld id="{C43CD567-D0E7-2A41-872A-1EB9F0F0AA99}" type="datetime1">
              <a:rPr lang="en-US"/>
              <a:pPr>
                <a:defRPr/>
              </a:pPr>
              <a:t>8/16/2013</a:t>
            </a:fld>
            <a:endParaRPr lang="en-US" dirty="0"/>
          </a:p>
        </p:txBody>
      </p:sp>
    </p:spTree>
    <p:extLst>
      <p:ext uri="{BB962C8B-B14F-4D97-AF65-F5344CB8AC3E}">
        <p14:creationId xmlns:p14="http://schemas.microsoft.com/office/powerpoint/2010/main" val="1974632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13" name="Content Placeholder 3"/>
          <p:cNvSpPr>
            <a:spLocks noGrp="1"/>
          </p:cNvSpPr>
          <p:nvPr>
            <p:ph sz="half" idx="16"/>
          </p:nvPr>
        </p:nvSpPr>
        <p:spPr>
          <a:xfrm>
            <a:off x="370987" y="1645920"/>
            <a:ext cx="3992697"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Content Placeholder 3"/>
          <p:cNvSpPr>
            <a:spLocks noGrp="1"/>
          </p:cNvSpPr>
          <p:nvPr>
            <p:ph sz="half" idx="20"/>
          </p:nvPr>
        </p:nvSpPr>
        <p:spPr>
          <a:xfrm>
            <a:off x="4760290" y="1645920"/>
            <a:ext cx="3931276"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9" name="Content Placeholder 3"/>
          <p:cNvSpPr>
            <a:spLocks noGrp="1"/>
          </p:cNvSpPr>
          <p:nvPr>
            <p:ph sz="half" idx="21"/>
          </p:nvPr>
        </p:nvSpPr>
        <p:spPr>
          <a:xfrm>
            <a:off x="348289" y="3920063"/>
            <a:ext cx="3992697"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0" name="Content Placeholder 3"/>
          <p:cNvSpPr>
            <a:spLocks noGrp="1"/>
          </p:cNvSpPr>
          <p:nvPr>
            <p:ph sz="half" idx="22"/>
          </p:nvPr>
        </p:nvSpPr>
        <p:spPr>
          <a:xfrm>
            <a:off x="4737592" y="3920063"/>
            <a:ext cx="3953974"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4" name="Title 1"/>
          <p:cNvSpPr>
            <a:spLocks noGrp="1"/>
          </p:cNvSpPr>
          <p:nvPr>
            <p:ph type="title"/>
          </p:nvPr>
        </p:nvSpPr>
        <p:spPr>
          <a:xfrm>
            <a:off x="365760" y="135133"/>
            <a:ext cx="8325805" cy="1076030"/>
          </a:xfrm>
        </p:spPr>
        <p:txBody>
          <a:bodyPr/>
          <a:lstStyle/>
          <a:p>
            <a:r>
              <a:rPr lang="en-US" smtClean="0"/>
              <a:t>Click to edit Master title style</a:t>
            </a:r>
            <a:endParaRPr lang="en-US"/>
          </a:p>
        </p:txBody>
      </p:sp>
      <p:sp>
        <p:nvSpPr>
          <p:cNvPr id="7" name="Slide Number Placeholder 1"/>
          <p:cNvSpPr>
            <a:spLocks noGrp="1"/>
          </p:cNvSpPr>
          <p:nvPr>
            <p:ph type="sldNum" sz="quarter" idx="23"/>
          </p:nvPr>
        </p:nvSpPr>
        <p:spPr/>
        <p:txBody>
          <a:bodyPr/>
          <a:lstStyle>
            <a:lvl1pPr>
              <a:defRPr/>
            </a:lvl1pPr>
          </a:lstStyle>
          <a:p>
            <a:pPr>
              <a:defRPr/>
            </a:pPr>
            <a:fld id="{209F64F6-7664-0847-8870-81142F814DE8}" type="slidenum">
              <a:rPr lang="en-US"/>
              <a:pPr>
                <a:defRPr/>
              </a:pPr>
              <a:t>‹#›</a:t>
            </a:fld>
            <a:endParaRPr lang="en-US" dirty="0"/>
          </a:p>
        </p:txBody>
      </p:sp>
      <p:sp>
        <p:nvSpPr>
          <p:cNvPr id="8" name="Date Placeholder 2"/>
          <p:cNvSpPr>
            <a:spLocks noGrp="1"/>
          </p:cNvSpPr>
          <p:nvPr>
            <p:ph type="dt" sz="half" idx="24"/>
          </p:nvPr>
        </p:nvSpPr>
        <p:spPr/>
        <p:txBody>
          <a:bodyPr/>
          <a:lstStyle>
            <a:lvl1pPr>
              <a:defRPr/>
            </a:lvl1pPr>
          </a:lstStyle>
          <a:p>
            <a:pPr>
              <a:defRPr/>
            </a:pPr>
            <a:fld id="{147DE3E4-748A-EA47-9E3F-E5C94F63948D}" type="datetime1">
              <a:rPr lang="en-US"/>
              <a:pPr>
                <a:defRPr/>
              </a:pPr>
              <a:t>8/16/2013</a:t>
            </a:fld>
            <a:endParaRPr lang="en-US" dirty="0"/>
          </a:p>
        </p:txBody>
      </p:sp>
    </p:spTree>
    <p:extLst>
      <p:ext uri="{BB962C8B-B14F-4D97-AF65-F5344CB8AC3E}">
        <p14:creationId xmlns:p14="http://schemas.microsoft.com/office/powerpoint/2010/main" val="2840027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Subtitle 6"/>
          <p:cNvSpPr>
            <a:spLocks noGrp="1"/>
          </p:cNvSpPr>
          <p:nvPr>
            <p:ph type="body" sz="half" idx="2"/>
          </p:nvPr>
        </p:nvSpPr>
        <p:spPr>
          <a:xfrm>
            <a:off x="1473197" y="5397500"/>
            <a:ext cx="5689601" cy="609599"/>
          </a:xfrm>
        </p:spPr>
        <p:txBody>
          <a:bodyPr>
            <a:normAutofit/>
          </a:bodyPr>
          <a:lstStyle>
            <a:lvl1pPr>
              <a:defRPr sz="1800"/>
            </a:lvl1pPr>
          </a:lstStyle>
          <a:p>
            <a:pPr lvl="0"/>
            <a:r>
              <a:rPr lang="en-US" smtClean="0"/>
              <a:t>Click to edit Master text styles</a:t>
            </a:r>
          </a:p>
        </p:txBody>
      </p:sp>
      <p:sp>
        <p:nvSpPr>
          <p:cNvPr id="9" name="Picture Placeholder 6"/>
          <p:cNvSpPr>
            <a:spLocks noGrp="1"/>
          </p:cNvSpPr>
          <p:nvPr>
            <p:ph type="pic" sz="quarter" idx="12"/>
          </p:nvPr>
        </p:nvSpPr>
        <p:spPr>
          <a:xfrm>
            <a:off x="1473200" y="1670050"/>
            <a:ext cx="5689600" cy="3587750"/>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1800"/>
            </a:lvl1pPr>
          </a:lstStyle>
          <a:p>
            <a:pPr lvl="0"/>
            <a:r>
              <a:rPr lang="en-US" noProof="0" smtClean="0"/>
              <a:t>Drag picture to placeholder or click icon to add</a:t>
            </a:r>
            <a:endParaRPr lang="en-US" noProof="0" dirty="0"/>
          </a:p>
        </p:txBody>
      </p:sp>
      <p:sp>
        <p:nvSpPr>
          <p:cNvPr id="5" name="Slide Number Placeholder 1"/>
          <p:cNvSpPr>
            <a:spLocks noGrp="1"/>
          </p:cNvSpPr>
          <p:nvPr>
            <p:ph type="sldNum" sz="quarter" idx="13"/>
          </p:nvPr>
        </p:nvSpPr>
        <p:spPr/>
        <p:txBody>
          <a:bodyPr/>
          <a:lstStyle>
            <a:lvl1pPr>
              <a:defRPr/>
            </a:lvl1pPr>
          </a:lstStyle>
          <a:p>
            <a:pPr>
              <a:defRPr/>
            </a:pPr>
            <a:fld id="{595644EE-0CCD-5642-BD18-DBF821ABBA9B}" type="slidenum">
              <a:rPr lang="en-US"/>
              <a:pPr>
                <a:defRPr/>
              </a:pPr>
              <a:t>‹#›</a:t>
            </a:fld>
            <a:endParaRPr lang="en-US" dirty="0"/>
          </a:p>
        </p:txBody>
      </p:sp>
      <p:sp>
        <p:nvSpPr>
          <p:cNvPr id="6" name="Date Placeholder 2"/>
          <p:cNvSpPr>
            <a:spLocks noGrp="1"/>
          </p:cNvSpPr>
          <p:nvPr>
            <p:ph type="dt" sz="half" idx="14"/>
          </p:nvPr>
        </p:nvSpPr>
        <p:spPr/>
        <p:txBody>
          <a:bodyPr/>
          <a:lstStyle>
            <a:lvl1pPr>
              <a:defRPr/>
            </a:lvl1pPr>
          </a:lstStyle>
          <a:p>
            <a:pPr>
              <a:defRPr/>
            </a:pPr>
            <a:fld id="{BA4B7384-44CF-C544-9C59-3C0E04A20EF6}" type="datetime1">
              <a:rPr lang="en-US"/>
              <a:pPr>
                <a:defRPr/>
              </a:pPr>
              <a:t>8/16/2013</a:t>
            </a:fld>
            <a:endParaRPr lang="en-US" dirty="0"/>
          </a:p>
        </p:txBody>
      </p:sp>
    </p:spTree>
    <p:extLst>
      <p:ext uri="{BB962C8B-B14F-4D97-AF65-F5344CB8AC3E}">
        <p14:creationId xmlns:p14="http://schemas.microsoft.com/office/powerpoint/2010/main" val="2722242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Slide Number Placeholder 2"/>
          <p:cNvSpPr>
            <a:spLocks noGrp="1"/>
          </p:cNvSpPr>
          <p:nvPr>
            <p:ph type="sldNum" sz="quarter" idx="10"/>
          </p:nvPr>
        </p:nvSpPr>
        <p:spPr/>
        <p:txBody>
          <a:bodyPr/>
          <a:lstStyle>
            <a:lvl1pPr>
              <a:defRPr/>
            </a:lvl1pPr>
          </a:lstStyle>
          <a:p>
            <a:pPr>
              <a:defRPr/>
            </a:pPr>
            <a:fld id="{D5F07D92-4EE5-D84B-8588-0915E76106AC}" type="slidenum">
              <a:rPr lang="en-US"/>
              <a:pPr>
                <a:defRPr/>
              </a:pPr>
              <a:t>‹#›</a:t>
            </a:fld>
            <a:endParaRPr lang="en-US" dirty="0"/>
          </a:p>
        </p:txBody>
      </p:sp>
      <p:sp>
        <p:nvSpPr>
          <p:cNvPr id="4" name="Date Placeholder 3"/>
          <p:cNvSpPr>
            <a:spLocks noGrp="1"/>
          </p:cNvSpPr>
          <p:nvPr>
            <p:ph type="dt" sz="half" idx="11"/>
          </p:nvPr>
        </p:nvSpPr>
        <p:spPr/>
        <p:txBody>
          <a:bodyPr/>
          <a:lstStyle>
            <a:lvl1pPr>
              <a:defRPr/>
            </a:lvl1pPr>
          </a:lstStyle>
          <a:p>
            <a:pPr>
              <a:defRPr/>
            </a:pPr>
            <a:fld id="{07FC9763-D404-384A-9DA8-EBE8F93C6C45}" type="datetime1">
              <a:rPr lang="en-US"/>
              <a:pPr>
                <a:defRPr/>
              </a:pPr>
              <a:t>8/16/2013</a:t>
            </a:fld>
            <a:endParaRPr lang="en-US" dirty="0"/>
          </a:p>
        </p:txBody>
      </p:sp>
    </p:spTree>
    <p:extLst>
      <p:ext uri="{BB962C8B-B14F-4D97-AF65-F5344CB8AC3E}">
        <p14:creationId xmlns:p14="http://schemas.microsoft.com/office/powerpoint/2010/main" val="3185659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F93E3F-1E50-4C7D-8FB1-12393228FFFC}" type="datetimeFigureOut">
              <a:rPr lang="en-US" smtClean="0"/>
              <a:pPr/>
              <a:t>8/16/2013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908D3719-8198-46CB-B05A-78C831F0D6F8}" type="slidenum">
              <a:rPr lang="en-IN" smtClean="0"/>
              <a:pPr/>
              <a:t>‹#›</a:t>
            </a:fld>
            <a:endParaRPr lang="en-IN"/>
          </a:p>
        </p:txBody>
      </p:sp>
    </p:spTree>
    <p:extLst>
      <p:ext uri="{BB962C8B-B14F-4D97-AF65-F5344CB8AC3E}">
        <p14:creationId xmlns:p14="http://schemas.microsoft.com/office/powerpoint/2010/main" val="3212323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6F93E3F-1E50-4C7D-8FB1-12393228FFFC}" type="datetimeFigureOut">
              <a:rPr lang="en-US" smtClean="0"/>
              <a:pPr/>
              <a:t>8/16/2013</a:t>
            </a:fld>
            <a:endParaRPr lang="en-IN"/>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908D3719-8198-46CB-B05A-78C831F0D6F8}" type="slidenum">
              <a:rPr lang="en-IN" smtClean="0"/>
              <a:pPr/>
              <a:t>‹#›</a:t>
            </a:fld>
            <a:endParaRPr lang="en-IN"/>
          </a:p>
        </p:txBody>
      </p:sp>
    </p:spTree>
    <p:extLst>
      <p:ext uri="{BB962C8B-B14F-4D97-AF65-F5344CB8AC3E}">
        <p14:creationId xmlns:p14="http://schemas.microsoft.com/office/powerpoint/2010/main" val="39601690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Content Placeholder 2"/>
          <p:cNvSpPr>
            <a:spLocks noGrp="1"/>
          </p:cNvSpPr>
          <p:nvPr>
            <p:ph idx="1"/>
          </p:nvPr>
        </p:nvSpPr>
        <p:spPr>
          <a:xfrm>
            <a:off x="685800" y="1295400"/>
            <a:ext cx="7772400" cy="5029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0745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lang="en-US"/>
          </a:p>
        </p:txBody>
      </p:sp>
      <p:sp>
        <p:nvSpPr>
          <p:cNvPr id="5" name="Content Placeholder 4"/>
          <p:cNvSpPr>
            <a:spLocks noGrp="1"/>
          </p:cNvSpPr>
          <p:nvPr>
            <p:ph sz="quarter" idx="14"/>
          </p:nvPr>
        </p:nvSpPr>
        <p:spPr>
          <a:xfrm>
            <a:off x="365760" y="1645920"/>
            <a:ext cx="8326438" cy="4389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1"/>
          <p:cNvSpPr>
            <a:spLocks noGrp="1"/>
          </p:cNvSpPr>
          <p:nvPr>
            <p:ph type="sldNum" sz="quarter" idx="15"/>
          </p:nvPr>
        </p:nvSpPr>
        <p:spPr/>
        <p:txBody>
          <a:bodyPr/>
          <a:lstStyle>
            <a:lvl1pPr>
              <a:defRPr/>
            </a:lvl1pPr>
          </a:lstStyle>
          <a:p>
            <a:pPr>
              <a:defRPr/>
            </a:pPr>
            <a:fld id="{742CE1F0-28BF-A844-9B91-A150FCA372DE}" type="slidenum">
              <a:rPr lang="en-US"/>
              <a:pPr>
                <a:defRPr/>
              </a:pPr>
              <a:t>‹#›</a:t>
            </a:fld>
            <a:endParaRPr lang="en-US" dirty="0"/>
          </a:p>
        </p:txBody>
      </p:sp>
      <p:sp>
        <p:nvSpPr>
          <p:cNvPr id="6" name="Date Placeholder 2"/>
          <p:cNvSpPr>
            <a:spLocks noGrp="1"/>
          </p:cNvSpPr>
          <p:nvPr>
            <p:ph type="dt" sz="half" idx="16"/>
          </p:nvPr>
        </p:nvSpPr>
        <p:spPr/>
        <p:txBody>
          <a:bodyPr/>
          <a:lstStyle>
            <a:lvl1pPr>
              <a:defRPr/>
            </a:lvl1pPr>
          </a:lstStyle>
          <a:p>
            <a:pPr>
              <a:defRPr/>
            </a:pPr>
            <a:fld id="{E39F33F5-130B-7D45-AB13-851FA997CDAC}" type="datetime1">
              <a:rPr lang="en-US"/>
              <a:pPr>
                <a:defRPr/>
              </a:pPr>
              <a:t>8/16/2013</a:t>
            </a:fld>
            <a:endParaRPr lang="en-US" dirty="0"/>
          </a:p>
        </p:txBody>
      </p:sp>
    </p:spTree>
    <p:extLst>
      <p:ext uri="{BB962C8B-B14F-4D97-AF65-F5344CB8AC3E}">
        <p14:creationId xmlns:p14="http://schemas.microsoft.com/office/powerpoint/2010/main" val="2791282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Technologist">
    <p:spTree>
      <p:nvGrpSpPr>
        <p:cNvPr id="1" name=""/>
        <p:cNvGrpSpPr/>
        <p:nvPr/>
      </p:nvGrpSpPr>
      <p:grpSpPr>
        <a:xfrm>
          <a:off x="0" y="0"/>
          <a:ext cx="0" cy="0"/>
          <a:chOff x="0" y="0"/>
          <a:chExt cx="0" cy="0"/>
        </a:xfrm>
      </p:grpSpPr>
      <p:sp>
        <p:nvSpPr>
          <p:cNvPr id="5" name="Rectangle 4"/>
          <p:cNvSpPr/>
          <p:nvPr/>
        </p:nvSpPr>
        <p:spPr>
          <a:xfrm>
            <a:off x="-1588" y="0"/>
            <a:ext cx="9170988"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Placeholder 18" descr="shutterstock_2958161.jpg"/>
          <p:cNvPicPr>
            <a:picLocks noChangeAspect="1"/>
          </p:cNvPicPr>
          <p:nvPr/>
        </p:nvPicPr>
        <p:blipFill>
          <a:blip r:embed="rId3">
            <a:extLst>
              <a:ext uri="{28A0092B-C50C-407E-A947-70E740481C1C}">
                <a14:useLocalDpi xmlns:a14="http://schemas.microsoft.com/office/drawing/2010/main" val="0"/>
              </a:ext>
            </a:extLst>
          </a:blip>
          <a:srcRect l="10754" t="15311" r="36530"/>
          <a:stretch>
            <a:fillRect/>
          </a:stretch>
        </p:blipFill>
        <p:spPr bwMode="auto">
          <a:xfrm>
            <a:off x="6870700" y="0"/>
            <a:ext cx="22733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32" descr="ISP2093881.JPG"/>
          <p:cNvPicPr>
            <a:picLocks noChangeAspect="1"/>
          </p:cNvPicPr>
          <p:nvPr/>
        </p:nvPicPr>
        <p:blipFill>
          <a:blip r:embed="rId4">
            <a:extLst>
              <a:ext uri="{28A0092B-C50C-407E-A947-70E740481C1C}">
                <a14:useLocalDpi xmlns:a14="http://schemas.microsoft.com/office/drawing/2010/main" val="0"/>
              </a:ext>
            </a:extLst>
          </a:blip>
          <a:srcRect l="12569" t="19907" b="7997"/>
          <a:stretch>
            <a:fillRect/>
          </a:stretch>
        </p:blipFill>
        <p:spPr bwMode="auto">
          <a:xfrm>
            <a:off x="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35" descr="shutterstock_12412126.jpg"/>
          <p:cNvPicPr>
            <a:picLocks noChangeAspect="1"/>
          </p:cNvPicPr>
          <p:nvPr/>
        </p:nvPicPr>
        <p:blipFill>
          <a:blip r:embed="rId5">
            <a:extLst>
              <a:ext uri="{28A0092B-C50C-407E-A947-70E740481C1C}">
                <a14:useLocalDpi xmlns:a14="http://schemas.microsoft.com/office/drawing/2010/main" val="0"/>
              </a:ext>
            </a:extLst>
          </a:blip>
          <a:srcRect l="28596" r="16269"/>
          <a:stretch>
            <a:fillRect/>
          </a:stretch>
        </p:blipFill>
        <p:spPr bwMode="auto">
          <a:xfrm>
            <a:off x="2284413" y="0"/>
            <a:ext cx="2271712"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Placeholder 9" descr="shutterstock_43012507.jpg"/>
          <p:cNvPicPr>
            <a:picLocks noChangeAspect="1"/>
          </p:cNvPicPr>
          <p:nvPr/>
        </p:nvPicPr>
        <p:blipFill>
          <a:blip r:embed="rId6">
            <a:extLst>
              <a:ext uri="{28A0092B-C50C-407E-A947-70E740481C1C}">
                <a14:useLocalDpi xmlns:a14="http://schemas.microsoft.com/office/drawing/2010/main" val="0"/>
              </a:ext>
            </a:extLst>
          </a:blip>
          <a:srcRect l="41125" r="4950"/>
          <a:stretch>
            <a:fillRect/>
          </a:stretch>
        </p:blipFill>
        <p:spPr bwMode="auto">
          <a:xfrm>
            <a:off x="4573588" y="0"/>
            <a:ext cx="2271712"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smtClean="0"/>
              <a:t>Click to edit Master title style</a:t>
            </a:r>
            <a:endParaRPr lang="en-US" dirty="0"/>
          </a:p>
        </p:txBody>
      </p:sp>
      <p:sp>
        <p:nvSpPr>
          <p:cNvPr id="13"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smtClean="0"/>
              <a:t>Click to edit Master subtitle style</a:t>
            </a:r>
            <a:endParaRPr lang="en-US" dirty="0"/>
          </a:p>
        </p:txBody>
      </p:sp>
      <p:sp>
        <p:nvSpPr>
          <p:cNvPr id="17"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smtClean="0"/>
              <a:t>Click to edit Master text styles</a:t>
            </a:r>
          </a:p>
        </p:txBody>
      </p:sp>
      <p:sp>
        <p:nvSpPr>
          <p:cNvPr id="11" name="Date Placeholder 1"/>
          <p:cNvSpPr>
            <a:spLocks noGrp="1"/>
          </p:cNvSpPr>
          <p:nvPr>
            <p:ph type="dt" sz="half" idx="14"/>
          </p:nvPr>
        </p:nvSpPr>
        <p:spPr/>
        <p:txBody>
          <a:bodyPr/>
          <a:lstStyle>
            <a:lvl1pPr>
              <a:defRPr/>
            </a:lvl1pPr>
          </a:lstStyle>
          <a:p>
            <a:pPr>
              <a:defRPr/>
            </a:pPr>
            <a:fld id="{5D6CCDA1-3060-384E-994F-0481C23E1338}" type="datetime1">
              <a:rPr lang="en-US"/>
              <a:pPr>
                <a:defRPr/>
              </a:pPr>
              <a:t>8/16/2013</a:t>
            </a:fld>
            <a:endParaRPr lang="en-US" dirty="0"/>
          </a:p>
        </p:txBody>
      </p:sp>
      <p:sp>
        <p:nvSpPr>
          <p:cNvPr id="14" name="Slide Number Placeholder 2"/>
          <p:cNvSpPr>
            <a:spLocks noGrp="1"/>
          </p:cNvSpPr>
          <p:nvPr>
            <p:ph type="sldNum" sz="quarter" idx="15"/>
          </p:nvPr>
        </p:nvSpPr>
        <p:spPr/>
        <p:txBody>
          <a:bodyPr/>
          <a:lstStyle>
            <a:lvl1pPr>
              <a:defRPr/>
            </a:lvl1pPr>
          </a:lstStyle>
          <a:p>
            <a:pPr>
              <a:defRPr/>
            </a:pPr>
            <a:fld id="{99D99F32-1665-B143-8D4A-A74F9679555D}" type="slidenum">
              <a:rPr lang="en-US"/>
              <a:pPr>
                <a:defRPr/>
              </a:pPr>
              <a:t>‹#›</a:t>
            </a:fld>
            <a:endParaRPr lang="en-US" dirty="0"/>
          </a:p>
        </p:txBody>
      </p:sp>
    </p:spTree>
    <p:extLst>
      <p:ext uri="{BB962C8B-B14F-4D97-AF65-F5344CB8AC3E}">
        <p14:creationId xmlns:p14="http://schemas.microsoft.com/office/powerpoint/2010/main" val="146109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eople and Tech">
    <p:spTree>
      <p:nvGrpSpPr>
        <p:cNvPr id="1" name=""/>
        <p:cNvGrpSpPr/>
        <p:nvPr/>
      </p:nvGrpSpPr>
      <p:grpSpPr>
        <a:xfrm>
          <a:off x="0" y="0"/>
          <a:ext cx="0" cy="0"/>
          <a:chOff x="0" y="0"/>
          <a:chExt cx="0" cy="0"/>
        </a:xfrm>
      </p:grpSpPr>
      <p:sp>
        <p:nvSpPr>
          <p:cNvPr id="5" name="Rectangle 4"/>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Placeholder 8" descr="shutterstock_77990686.jpg"/>
          <p:cNvPicPr>
            <a:picLocks noChangeAspect="1"/>
          </p:cNvPicPr>
          <p:nvPr/>
        </p:nvPicPr>
        <p:blipFill>
          <a:blip r:embed="rId3">
            <a:extLst>
              <a:ext uri="{28A0092B-C50C-407E-A947-70E740481C1C}">
                <a14:useLocalDpi xmlns:a14="http://schemas.microsoft.com/office/drawing/2010/main" val="0"/>
              </a:ext>
            </a:extLst>
          </a:blip>
          <a:srcRect l="2861" t="11378" r="-2" b="8519"/>
          <a:stretch>
            <a:fillRect/>
          </a:stretch>
        </p:blipFill>
        <p:spPr bwMode="auto">
          <a:xfrm>
            <a:off x="2286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10" descr="iStock_000017402661Medium.jpg"/>
          <p:cNvPicPr>
            <a:picLocks noChangeAspect="1"/>
          </p:cNvPicPr>
          <p:nvPr/>
        </p:nvPicPr>
        <p:blipFill>
          <a:blip r:embed="rId4">
            <a:extLst>
              <a:ext uri="{28A0092B-C50C-407E-A947-70E740481C1C}">
                <a14:useLocalDpi xmlns:a14="http://schemas.microsoft.com/office/drawing/2010/main" val="0"/>
              </a:ext>
            </a:extLst>
          </a:blip>
          <a:srcRect l="46613" t="11118" r="6171" b="2959"/>
          <a:stretch>
            <a:fillRect/>
          </a:stretch>
        </p:blipFill>
        <p:spPr bwMode="auto">
          <a:xfrm>
            <a:off x="6858000" y="0"/>
            <a:ext cx="2286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13" descr="shutterstock_32048539.jpg"/>
          <p:cNvPicPr>
            <a:picLocks noChangeAspect="1"/>
          </p:cNvPicPr>
          <p:nvPr/>
        </p:nvPicPr>
        <p:blipFill>
          <a:blip r:embed="rId5">
            <a:extLst>
              <a:ext uri="{28A0092B-C50C-407E-A947-70E740481C1C}">
                <a14:useLocalDpi xmlns:a14="http://schemas.microsoft.com/office/drawing/2010/main" val="0"/>
              </a:ext>
            </a:extLst>
          </a:blip>
          <a:srcRect l="43053" t="3491" r="2" b="4852"/>
          <a:stretch>
            <a:fillRect/>
          </a:stretch>
        </p:blipFill>
        <p:spPr bwMode="auto">
          <a:xfrm>
            <a:off x="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Placeholder 15" descr="shutterstock_11304505.jpg"/>
          <p:cNvPicPr>
            <a:picLocks noChangeAspect="1"/>
          </p:cNvPicPr>
          <p:nvPr/>
        </p:nvPicPr>
        <p:blipFill>
          <a:blip r:embed="rId6">
            <a:extLst>
              <a:ext uri="{28A0092B-C50C-407E-A947-70E740481C1C}">
                <a14:useLocalDpi xmlns:a14="http://schemas.microsoft.com/office/drawing/2010/main" val="0"/>
              </a:ext>
            </a:extLst>
          </a:blip>
          <a:srcRect l="4686" r="41415"/>
          <a:stretch>
            <a:fillRect/>
          </a:stretch>
        </p:blipFill>
        <p:spPr bwMode="auto">
          <a:xfrm>
            <a:off x="4572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smtClean="0"/>
              <a:t>Click to edit Master title style</a:t>
            </a:r>
            <a:endParaRPr lang="en-US" dirty="0"/>
          </a:p>
        </p:txBody>
      </p:sp>
      <p:sp>
        <p:nvSpPr>
          <p:cNvPr id="13"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smtClean="0"/>
              <a:t>Click to edit Master subtitle style</a:t>
            </a:r>
            <a:endParaRPr lang="en-US" dirty="0"/>
          </a:p>
        </p:txBody>
      </p:sp>
      <p:sp>
        <p:nvSpPr>
          <p:cNvPr id="16"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smtClean="0"/>
              <a:t>Click to edit Master text styles</a:t>
            </a:r>
          </a:p>
        </p:txBody>
      </p:sp>
      <p:sp>
        <p:nvSpPr>
          <p:cNvPr id="11" name="Date Placeholder 1"/>
          <p:cNvSpPr>
            <a:spLocks noGrp="1"/>
          </p:cNvSpPr>
          <p:nvPr>
            <p:ph type="dt" sz="half" idx="14"/>
          </p:nvPr>
        </p:nvSpPr>
        <p:spPr/>
        <p:txBody>
          <a:bodyPr/>
          <a:lstStyle>
            <a:lvl1pPr>
              <a:defRPr/>
            </a:lvl1pPr>
          </a:lstStyle>
          <a:p>
            <a:pPr>
              <a:defRPr/>
            </a:pPr>
            <a:fld id="{879C7845-938E-F041-B678-DD441B82590C}" type="datetime1">
              <a:rPr lang="en-US"/>
              <a:pPr>
                <a:defRPr/>
              </a:pPr>
              <a:t>8/16/2013</a:t>
            </a:fld>
            <a:endParaRPr lang="en-US" dirty="0"/>
          </a:p>
        </p:txBody>
      </p:sp>
      <p:sp>
        <p:nvSpPr>
          <p:cNvPr id="14" name="Slide Number Placeholder 2"/>
          <p:cNvSpPr>
            <a:spLocks noGrp="1"/>
          </p:cNvSpPr>
          <p:nvPr>
            <p:ph type="sldNum" sz="quarter" idx="15"/>
          </p:nvPr>
        </p:nvSpPr>
        <p:spPr/>
        <p:txBody>
          <a:bodyPr/>
          <a:lstStyle>
            <a:lvl1pPr>
              <a:defRPr/>
            </a:lvl1pPr>
          </a:lstStyle>
          <a:p>
            <a:pPr>
              <a:defRPr/>
            </a:pPr>
            <a:fld id="{02D6DAE9-6A84-0344-9053-E91F7D90A8B3}" type="slidenum">
              <a:rPr lang="en-US"/>
              <a:pPr>
                <a:defRPr/>
              </a:pPr>
              <a:t>‹#›</a:t>
            </a:fld>
            <a:endParaRPr lang="en-US" dirty="0"/>
          </a:p>
        </p:txBody>
      </p:sp>
    </p:spTree>
    <p:extLst>
      <p:ext uri="{BB962C8B-B14F-4D97-AF65-F5344CB8AC3E}">
        <p14:creationId xmlns:p14="http://schemas.microsoft.com/office/powerpoint/2010/main" val="2355418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Aspiration">
    <p:spTree>
      <p:nvGrpSpPr>
        <p:cNvPr id="1" name=""/>
        <p:cNvGrpSpPr/>
        <p:nvPr/>
      </p:nvGrpSpPr>
      <p:grpSpPr>
        <a:xfrm>
          <a:off x="0" y="0"/>
          <a:ext cx="0" cy="0"/>
          <a:chOff x="0" y="0"/>
          <a:chExt cx="0" cy="0"/>
        </a:xfrm>
      </p:grpSpPr>
      <p:sp>
        <p:nvSpPr>
          <p:cNvPr id="5" name="Rectangle 4"/>
          <p:cNvSpPr/>
          <p:nvPr/>
        </p:nvSpPr>
        <p:spPr>
          <a:xfrm>
            <a:off x="0" y="0"/>
            <a:ext cx="9170988"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10" descr="cover-rgb.jpg"/>
          <p:cNvPicPr>
            <a:picLocks noChangeAspect="1"/>
          </p:cNvPicPr>
          <p:nvPr/>
        </p:nvPicPr>
        <p:blipFill>
          <a:blip r:embed="rId3">
            <a:extLst>
              <a:ext uri="{28A0092B-C50C-407E-A947-70E740481C1C}">
                <a14:useLocalDpi xmlns:a14="http://schemas.microsoft.com/office/drawing/2010/main" val="0"/>
              </a:ext>
            </a:extLst>
          </a:blip>
          <a:srcRect t="43526" b="24687"/>
          <a:stretch>
            <a:fillRect/>
          </a:stretch>
        </p:blipFill>
        <p:spPr bwMode="auto">
          <a:xfrm>
            <a:off x="0" y="0"/>
            <a:ext cx="9144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smtClean="0"/>
              <a:t>Click to edit Master title style</a:t>
            </a:r>
            <a:endParaRPr lang="en-US" dirty="0"/>
          </a:p>
        </p:txBody>
      </p:sp>
      <p:sp>
        <p:nvSpPr>
          <p:cNvPr id="10"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smtClean="0"/>
              <a:t>Click to edit Master subtitle style</a:t>
            </a:r>
            <a:endParaRPr lang="en-US" dirty="0"/>
          </a:p>
        </p:txBody>
      </p:sp>
      <p:sp>
        <p:nvSpPr>
          <p:cNvPr id="7"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smtClean="0"/>
              <a:t>Click to edit Master text styles</a:t>
            </a:r>
          </a:p>
        </p:txBody>
      </p:sp>
      <p:sp>
        <p:nvSpPr>
          <p:cNvPr id="11" name="Date Placeholder 1"/>
          <p:cNvSpPr>
            <a:spLocks noGrp="1"/>
          </p:cNvSpPr>
          <p:nvPr>
            <p:ph type="dt" sz="half" idx="14"/>
          </p:nvPr>
        </p:nvSpPr>
        <p:spPr/>
        <p:txBody>
          <a:bodyPr/>
          <a:lstStyle>
            <a:lvl1pPr>
              <a:defRPr/>
            </a:lvl1pPr>
          </a:lstStyle>
          <a:p>
            <a:pPr>
              <a:defRPr/>
            </a:pPr>
            <a:fld id="{F989410D-8BC1-884E-BCBC-66D2CC8B72F1}" type="datetime1">
              <a:rPr lang="en-US"/>
              <a:pPr>
                <a:defRPr/>
              </a:pPr>
              <a:t>8/16/2013</a:t>
            </a:fld>
            <a:endParaRPr lang="en-US" dirty="0"/>
          </a:p>
        </p:txBody>
      </p:sp>
      <p:sp>
        <p:nvSpPr>
          <p:cNvPr id="12" name="Slide Number Placeholder 2"/>
          <p:cNvSpPr>
            <a:spLocks noGrp="1"/>
          </p:cNvSpPr>
          <p:nvPr>
            <p:ph type="sldNum" sz="quarter" idx="15"/>
          </p:nvPr>
        </p:nvSpPr>
        <p:spPr/>
        <p:txBody>
          <a:bodyPr/>
          <a:lstStyle>
            <a:lvl1pPr>
              <a:defRPr/>
            </a:lvl1pPr>
          </a:lstStyle>
          <a:p>
            <a:pPr>
              <a:defRPr/>
            </a:pPr>
            <a:fld id="{86B7F158-6FDE-5949-8082-237208690D3D}" type="slidenum">
              <a:rPr lang="en-US"/>
              <a:pPr>
                <a:defRPr/>
              </a:pPr>
              <a:t>‹#›</a:t>
            </a:fld>
            <a:endParaRPr lang="en-US" dirty="0"/>
          </a:p>
        </p:txBody>
      </p:sp>
    </p:spTree>
    <p:extLst>
      <p:ext uri="{BB962C8B-B14F-4D97-AF65-F5344CB8AC3E}">
        <p14:creationId xmlns:p14="http://schemas.microsoft.com/office/powerpoint/2010/main" val="1104665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Custom 4 Images">
    <p:spTree>
      <p:nvGrpSpPr>
        <p:cNvPr id="1" name=""/>
        <p:cNvGrpSpPr/>
        <p:nvPr/>
      </p:nvGrpSpPr>
      <p:grpSpPr>
        <a:xfrm>
          <a:off x="0" y="0"/>
          <a:ext cx="0" cy="0"/>
          <a:chOff x="0" y="0"/>
          <a:chExt cx="0" cy="0"/>
        </a:xfrm>
      </p:grpSpPr>
      <p:sp>
        <p:nvSpPr>
          <p:cNvPr id="14" name="Rectangle 13"/>
          <p:cNvSpPr/>
          <p:nvPr/>
        </p:nvSpPr>
        <p:spPr>
          <a:xfrm>
            <a:off x="-11113" y="0"/>
            <a:ext cx="9172576"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74163"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15"/>
          <p:cNvSpPr>
            <a:spLocks noGrp="1"/>
          </p:cNvSpPr>
          <p:nvPr>
            <p:ph type="pic" sz="quarter" idx="13"/>
          </p:nvPr>
        </p:nvSpPr>
        <p:spPr>
          <a:xfrm>
            <a:off x="-1" y="0"/>
            <a:ext cx="2271889" cy="2809875"/>
          </a:xfrm>
          <a:prstGeom prst="rect">
            <a:avLst/>
          </a:prstGeom>
        </p:spPr>
        <p:txBody>
          <a:bodyPr rtlCol="0">
            <a:normAutofit/>
          </a:bodyPr>
          <a:lstStyle>
            <a:lvl1pPr marL="0" indent="0">
              <a:buFontTx/>
              <a:buNone/>
              <a:defRPr sz="1800"/>
            </a:lvl1pPr>
          </a:lstStyle>
          <a:p>
            <a:pPr lvl="0"/>
            <a:r>
              <a:rPr lang="en-US" noProof="0" smtClean="0"/>
              <a:t>Drag picture to placeholder or click icon to add</a:t>
            </a:r>
            <a:endParaRPr lang="en-US" noProof="0" dirty="0"/>
          </a:p>
        </p:txBody>
      </p:sp>
      <p:sp>
        <p:nvSpPr>
          <p:cNvPr id="9" name="Picture Placeholder 15"/>
          <p:cNvSpPr>
            <a:spLocks noGrp="1"/>
          </p:cNvSpPr>
          <p:nvPr>
            <p:ph type="pic" sz="quarter" idx="14"/>
          </p:nvPr>
        </p:nvSpPr>
        <p:spPr>
          <a:xfrm>
            <a:off x="2285999" y="0"/>
            <a:ext cx="2271889" cy="2809875"/>
          </a:xfrm>
          <a:prstGeom prst="rect">
            <a:avLst/>
          </a:prstGeom>
        </p:spPr>
        <p:txBody>
          <a:bodyPr rtlCol="0">
            <a:normAutofit/>
          </a:bodyPr>
          <a:lstStyle>
            <a:lvl1pPr marL="0" indent="0">
              <a:buFontTx/>
              <a:buNone/>
              <a:defRPr sz="1800"/>
            </a:lvl1pPr>
          </a:lstStyle>
          <a:p>
            <a:pPr lvl="0"/>
            <a:r>
              <a:rPr lang="en-US" noProof="0" smtClean="0"/>
              <a:t>Drag picture to placeholder or click icon to add</a:t>
            </a:r>
            <a:endParaRPr lang="en-US" noProof="0" dirty="0"/>
          </a:p>
        </p:txBody>
      </p:sp>
      <p:sp>
        <p:nvSpPr>
          <p:cNvPr id="10" name="Picture Placeholder 15"/>
          <p:cNvSpPr>
            <a:spLocks noGrp="1"/>
          </p:cNvSpPr>
          <p:nvPr>
            <p:ph type="pic" sz="quarter" idx="15"/>
          </p:nvPr>
        </p:nvSpPr>
        <p:spPr>
          <a:xfrm>
            <a:off x="4571999" y="0"/>
            <a:ext cx="2271889" cy="2809875"/>
          </a:xfrm>
          <a:prstGeom prst="rect">
            <a:avLst/>
          </a:prstGeom>
        </p:spPr>
        <p:txBody>
          <a:bodyPr rtlCol="0">
            <a:normAutofit/>
          </a:bodyPr>
          <a:lstStyle>
            <a:lvl1pPr marL="0" indent="0">
              <a:buFontTx/>
              <a:buNone/>
              <a:defRPr sz="1800"/>
            </a:lvl1pPr>
          </a:lstStyle>
          <a:p>
            <a:pPr lvl="0"/>
            <a:r>
              <a:rPr lang="en-US" noProof="0" smtClean="0"/>
              <a:t>Drag picture to placeholder or click icon to add</a:t>
            </a:r>
            <a:endParaRPr lang="en-US" noProof="0" dirty="0"/>
          </a:p>
        </p:txBody>
      </p:sp>
      <p:sp>
        <p:nvSpPr>
          <p:cNvPr id="11" name="Picture Placeholder 15"/>
          <p:cNvSpPr>
            <a:spLocks noGrp="1"/>
          </p:cNvSpPr>
          <p:nvPr>
            <p:ph type="pic" sz="quarter" idx="16"/>
          </p:nvPr>
        </p:nvSpPr>
        <p:spPr>
          <a:xfrm>
            <a:off x="6857999" y="0"/>
            <a:ext cx="2315683" cy="2809875"/>
          </a:xfrm>
          <a:prstGeom prst="rect">
            <a:avLst/>
          </a:prstGeom>
        </p:spPr>
        <p:txBody>
          <a:bodyPr rtlCol="0">
            <a:normAutofit/>
          </a:bodyPr>
          <a:lstStyle>
            <a:lvl1pPr marL="0" indent="0">
              <a:buFontTx/>
              <a:buNone/>
              <a:defRPr sz="1800"/>
            </a:lvl1pPr>
          </a:lstStyle>
          <a:p>
            <a:pPr lvl="0"/>
            <a:r>
              <a:rPr lang="en-US" noProof="0" smtClean="0"/>
              <a:t>Drag picture to placeholder or click icon to add</a:t>
            </a:r>
            <a:endParaRPr lang="en-US" noProof="0" dirty="0"/>
          </a:p>
        </p:txBody>
      </p:sp>
      <p:sp>
        <p:nvSpPr>
          <p:cNvPr id="12"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smtClean="0"/>
              <a:t>Click to edit Master title style</a:t>
            </a:r>
            <a:endParaRPr lang="en-US" dirty="0"/>
          </a:p>
        </p:txBody>
      </p:sp>
      <p:sp>
        <p:nvSpPr>
          <p:cNvPr id="13"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smtClean="0"/>
              <a:t>Click to edit Master subtitle style</a:t>
            </a:r>
            <a:endParaRPr lang="en-US" dirty="0"/>
          </a:p>
        </p:txBody>
      </p:sp>
      <p:sp>
        <p:nvSpPr>
          <p:cNvPr id="16" name="Text Placeholder 15"/>
          <p:cNvSpPr>
            <a:spLocks noGrp="1"/>
          </p:cNvSpPr>
          <p:nvPr>
            <p:ph type="body" sz="quarter" idx="17"/>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smtClean="0"/>
              <a:t>Click to edit Master text styles</a:t>
            </a:r>
          </a:p>
        </p:txBody>
      </p:sp>
      <p:sp>
        <p:nvSpPr>
          <p:cNvPr id="17" name="Date Placeholder 1"/>
          <p:cNvSpPr>
            <a:spLocks noGrp="1"/>
          </p:cNvSpPr>
          <p:nvPr>
            <p:ph type="dt" sz="half" idx="18"/>
          </p:nvPr>
        </p:nvSpPr>
        <p:spPr/>
        <p:txBody>
          <a:bodyPr/>
          <a:lstStyle>
            <a:lvl1pPr>
              <a:defRPr/>
            </a:lvl1pPr>
          </a:lstStyle>
          <a:p>
            <a:pPr>
              <a:defRPr/>
            </a:pPr>
            <a:fld id="{97F745A2-C156-3E40-B0EE-0C215E481A9D}" type="datetime1">
              <a:rPr lang="en-US"/>
              <a:pPr>
                <a:defRPr/>
              </a:pPr>
              <a:t>8/16/2013</a:t>
            </a:fld>
            <a:endParaRPr lang="en-US" dirty="0"/>
          </a:p>
        </p:txBody>
      </p:sp>
      <p:sp>
        <p:nvSpPr>
          <p:cNvPr id="18" name="Slide Number Placeholder 2"/>
          <p:cNvSpPr>
            <a:spLocks noGrp="1"/>
          </p:cNvSpPr>
          <p:nvPr>
            <p:ph type="sldNum" sz="quarter" idx="19"/>
          </p:nvPr>
        </p:nvSpPr>
        <p:spPr/>
        <p:txBody>
          <a:bodyPr/>
          <a:lstStyle>
            <a:lvl1pPr>
              <a:defRPr/>
            </a:lvl1pPr>
          </a:lstStyle>
          <a:p>
            <a:pPr>
              <a:defRPr/>
            </a:pPr>
            <a:fld id="{79E52E5C-3BBF-C54E-813C-75B4D61C7F89}" type="slidenum">
              <a:rPr lang="en-US"/>
              <a:pPr>
                <a:defRPr/>
              </a:pPr>
              <a:t>‹#›</a:t>
            </a:fld>
            <a:endParaRPr lang="en-US" dirty="0"/>
          </a:p>
        </p:txBody>
      </p:sp>
    </p:spTree>
    <p:extLst>
      <p:ext uri="{BB962C8B-B14F-4D97-AF65-F5344CB8AC3E}">
        <p14:creationId xmlns:p14="http://schemas.microsoft.com/office/powerpoint/2010/main" val="185407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Custom 1 Image">
    <p:spTree>
      <p:nvGrpSpPr>
        <p:cNvPr id="1" name=""/>
        <p:cNvGrpSpPr/>
        <p:nvPr/>
      </p:nvGrpSpPr>
      <p:grpSpPr>
        <a:xfrm>
          <a:off x="0" y="0"/>
          <a:ext cx="0" cy="0"/>
          <a:chOff x="0" y="0"/>
          <a:chExt cx="0" cy="0"/>
        </a:xfrm>
      </p:grpSpPr>
      <p:sp>
        <p:nvSpPr>
          <p:cNvPr id="6" name="Rectangle 5"/>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15"/>
          <p:cNvSpPr>
            <a:spLocks noGrp="1"/>
          </p:cNvSpPr>
          <p:nvPr>
            <p:ph type="pic" sz="quarter" idx="13"/>
          </p:nvPr>
        </p:nvSpPr>
        <p:spPr>
          <a:xfrm>
            <a:off x="-1" y="0"/>
            <a:ext cx="9144001" cy="2809875"/>
          </a:xfrm>
          <a:prstGeom prst="rect">
            <a:avLst/>
          </a:prstGeom>
        </p:spPr>
        <p:txBody>
          <a:bodyPr rtlCol="0">
            <a:normAutofit/>
          </a:bodyPr>
          <a:lstStyle>
            <a:lvl1pPr marL="0" indent="0">
              <a:buFontTx/>
              <a:buNone/>
              <a:defRPr sz="1800"/>
            </a:lvl1pPr>
          </a:lstStyle>
          <a:p>
            <a:pPr lvl="0"/>
            <a:r>
              <a:rPr lang="en-US" noProof="0" smtClean="0"/>
              <a:t>Drag picture to placeholder or click icon to add</a:t>
            </a:r>
            <a:endParaRPr lang="en-US" noProof="0" dirty="0"/>
          </a:p>
        </p:txBody>
      </p:sp>
      <p:sp>
        <p:nvSpPr>
          <p:cNvPr id="9"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smtClean="0"/>
              <a:t>Click to edit Master title style</a:t>
            </a:r>
            <a:endParaRPr lang="en-US" dirty="0"/>
          </a:p>
        </p:txBody>
      </p:sp>
      <p:sp>
        <p:nvSpPr>
          <p:cNvPr id="10"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smtClean="0"/>
              <a:t>Click to edit Master subtitle style</a:t>
            </a:r>
            <a:endParaRPr lang="en-US" dirty="0"/>
          </a:p>
        </p:txBody>
      </p:sp>
      <p:sp>
        <p:nvSpPr>
          <p:cNvPr id="12" name="Text Placeholder 15"/>
          <p:cNvSpPr>
            <a:spLocks noGrp="1"/>
          </p:cNvSpPr>
          <p:nvPr>
            <p:ph type="body" sz="quarter" idx="14"/>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smtClean="0"/>
              <a:t>Click to edit Master text styles</a:t>
            </a:r>
          </a:p>
        </p:txBody>
      </p:sp>
      <p:sp>
        <p:nvSpPr>
          <p:cNvPr id="11" name="Date Placeholder 1"/>
          <p:cNvSpPr>
            <a:spLocks noGrp="1"/>
          </p:cNvSpPr>
          <p:nvPr>
            <p:ph type="dt" sz="half" idx="15"/>
          </p:nvPr>
        </p:nvSpPr>
        <p:spPr/>
        <p:txBody>
          <a:bodyPr/>
          <a:lstStyle>
            <a:lvl1pPr>
              <a:defRPr/>
            </a:lvl1pPr>
          </a:lstStyle>
          <a:p>
            <a:pPr>
              <a:defRPr/>
            </a:pPr>
            <a:fld id="{CFA3CC5C-EC8F-0D46-B348-06838738FC5C}" type="datetime1">
              <a:rPr lang="en-US"/>
              <a:pPr>
                <a:defRPr/>
              </a:pPr>
              <a:t>8/16/2013</a:t>
            </a:fld>
            <a:endParaRPr lang="en-US" dirty="0"/>
          </a:p>
        </p:txBody>
      </p:sp>
      <p:sp>
        <p:nvSpPr>
          <p:cNvPr id="13" name="Slide Number Placeholder 2"/>
          <p:cNvSpPr>
            <a:spLocks noGrp="1"/>
          </p:cNvSpPr>
          <p:nvPr>
            <p:ph type="sldNum" sz="quarter" idx="16"/>
          </p:nvPr>
        </p:nvSpPr>
        <p:spPr/>
        <p:txBody>
          <a:bodyPr/>
          <a:lstStyle>
            <a:lvl1pPr>
              <a:defRPr/>
            </a:lvl1pPr>
          </a:lstStyle>
          <a:p>
            <a:pPr>
              <a:defRPr/>
            </a:pPr>
            <a:fld id="{D3A5D731-B9C6-7D47-856A-3907FB9208F6}" type="slidenum">
              <a:rPr lang="en-US"/>
              <a:pPr>
                <a:defRPr/>
              </a:pPr>
              <a:t>‹#›</a:t>
            </a:fld>
            <a:endParaRPr lang="en-US" dirty="0"/>
          </a:p>
        </p:txBody>
      </p:sp>
    </p:spTree>
    <p:extLst>
      <p:ext uri="{BB962C8B-B14F-4D97-AF65-F5344CB8AC3E}">
        <p14:creationId xmlns:p14="http://schemas.microsoft.com/office/powerpoint/2010/main" val="271491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457200" y="2417899"/>
            <a:ext cx="8229600" cy="1143000"/>
          </a:xfrm>
          <a:prstGeom prst="rect">
            <a:avLst/>
          </a:prstGeom>
        </p:spPr>
        <p:txBody>
          <a:bodyPr/>
          <a:lstStyle>
            <a:lvl1pPr algn="l">
              <a:defRPr sz="4600" b="1">
                <a:solidFill>
                  <a:srgbClr val="FFFFFF"/>
                </a:solidFill>
                <a:latin typeface="Verdana"/>
                <a:cs typeface="Verdana"/>
              </a:defRPr>
            </a:lvl1pPr>
          </a:lstStyle>
          <a:p>
            <a:r>
              <a:rPr lang="en-US" smtClean="0"/>
              <a:t>Click to edit Master title style</a:t>
            </a:r>
            <a:endParaRPr lang="en-US" dirty="0"/>
          </a:p>
        </p:txBody>
      </p:sp>
      <p:sp>
        <p:nvSpPr>
          <p:cNvPr id="4" name="Slide Number Placeholder 2"/>
          <p:cNvSpPr>
            <a:spLocks noGrp="1"/>
          </p:cNvSpPr>
          <p:nvPr>
            <p:ph type="sldNum" sz="quarter" idx="10"/>
          </p:nvPr>
        </p:nvSpPr>
        <p:spPr/>
        <p:txBody>
          <a:bodyPr/>
          <a:lstStyle>
            <a:lvl1pPr>
              <a:defRPr/>
            </a:lvl1pPr>
          </a:lstStyle>
          <a:p>
            <a:pPr>
              <a:defRPr/>
            </a:pPr>
            <a:fld id="{C3BB0459-26FD-7248-9C09-9BAEF8174546}" type="slidenum">
              <a:rPr lang="en-US"/>
              <a:pPr>
                <a:defRPr/>
              </a:pPr>
              <a:t>‹#›</a:t>
            </a:fld>
            <a:endParaRPr lang="en-US" dirty="0"/>
          </a:p>
        </p:txBody>
      </p:sp>
      <p:sp>
        <p:nvSpPr>
          <p:cNvPr id="5" name="Date Placeholder 3"/>
          <p:cNvSpPr>
            <a:spLocks noGrp="1"/>
          </p:cNvSpPr>
          <p:nvPr>
            <p:ph type="dt" sz="half" idx="11"/>
          </p:nvPr>
        </p:nvSpPr>
        <p:spPr/>
        <p:txBody>
          <a:bodyPr/>
          <a:lstStyle>
            <a:lvl1pPr>
              <a:defRPr/>
            </a:lvl1pPr>
          </a:lstStyle>
          <a:p>
            <a:pPr>
              <a:defRPr/>
            </a:pPr>
            <a:fld id="{320F228E-2E55-C44F-B54C-1D560573A093}" type="datetime1">
              <a:rPr lang="en-US"/>
              <a:pPr>
                <a:defRPr/>
              </a:pPr>
              <a:t>8/16/2013</a:t>
            </a:fld>
            <a:endParaRPr lang="en-US" dirty="0"/>
          </a:p>
        </p:txBody>
      </p:sp>
    </p:spTree>
    <p:extLst>
      <p:ext uri="{BB962C8B-B14F-4D97-AF65-F5344CB8AC3E}">
        <p14:creationId xmlns:p14="http://schemas.microsoft.com/office/powerpoint/2010/main" val="142557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1"/>
          <p:cNvSpPr>
            <a:spLocks noGrp="1"/>
          </p:cNvSpPr>
          <p:nvPr>
            <p:ph type="sldNum" sz="quarter" idx="10"/>
          </p:nvPr>
        </p:nvSpPr>
        <p:spPr/>
        <p:txBody>
          <a:bodyPr/>
          <a:lstStyle>
            <a:lvl1pPr>
              <a:defRPr/>
            </a:lvl1pPr>
          </a:lstStyle>
          <a:p>
            <a:pPr>
              <a:defRPr/>
            </a:pPr>
            <a:fld id="{942DB186-ED04-5C4C-B3C5-0B410677D56D}" type="slidenum">
              <a:rPr lang="en-US"/>
              <a:pPr>
                <a:defRPr/>
              </a:pPr>
              <a:t>‹#›</a:t>
            </a:fld>
            <a:endParaRPr lang="en-US" dirty="0"/>
          </a:p>
        </p:txBody>
      </p:sp>
      <p:sp>
        <p:nvSpPr>
          <p:cNvPr id="4" name="Date Placeholder 2"/>
          <p:cNvSpPr>
            <a:spLocks noGrp="1"/>
          </p:cNvSpPr>
          <p:nvPr>
            <p:ph type="dt" sz="half" idx="11"/>
          </p:nvPr>
        </p:nvSpPr>
        <p:spPr/>
        <p:txBody>
          <a:bodyPr/>
          <a:lstStyle>
            <a:lvl1pPr>
              <a:defRPr/>
            </a:lvl1pPr>
          </a:lstStyle>
          <a:p>
            <a:pPr>
              <a:defRPr/>
            </a:pPr>
            <a:fld id="{A1E3A34E-7437-5749-9FCE-42C559E70E96}" type="datetime1">
              <a:rPr lang="en-US"/>
              <a:pPr>
                <a:defRPr/>
              </a:pPr>
              <a:t>8/16/2013</a:t>
            </a:fld>
            <a:endParaRPr lang="en-US" dirty="0"/>
          </a:p>
        </p:txBody>
      </p:sp>
    </p:spTree>
    <p:extLst>
      <p:ext uri="{BB962C8B-B14F-4D97-AF65-F5344CB8AC3E}">
        <p14:creationId xmlns:p14="http://schemas.microsoft.com/office/powerpoint/2010/main" val="3391342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1026" name="Title Placeholder 9"/>
          <p:cNvSpPr>
            <a:spLocks noGrp="1" noChangeAspect="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2" name="Slide Number Placeholder 1"/>
          <p:cNvSpPr>
            <a:spLocks noGrp="1"/>
          </p:cNvSpPr>
          <p:nvPr>
            <p:ph type="sldNum" sz="quarter" idx="4"/>
          </p:nvPr>
        </p:nvSpPr>
        <p:spPr>
          <a:xfrm>
            <a:off x="444500" y="6356350"/>
            <a:ext cx="358775" cy="365125"/>
          </a:xfrm>
          <a:prstGeom prst="rect">
            <a:avLst/>
          </a:prstGeom>
        </p:spPr>
        <p:txBody>
          <a:bodyPr vert="horz" lIns="0" tIns="45720" rIns="91440" bIns="45720" rtlCol="0" anchor="ctr"/>
          <a:lstStyle>
            <a:lvl1pPr algn="l" fontAlgn="auto">
              <a:spcBef>
                <a:spcPts val="0"/>
              </a:spcBef>
              <a:spcAft>
                <a:spcPts val="0"/>
              </a:spcAft>
              <a:defRPr sz="1050" smtClean="0">
                <a:solidFill>
                  <a:schemeClr val="tx1">
                    <a:tint val="75000"/>
                  </a:schemeClr>
                </a:solidFill>
                <a:latin typeface="+mn-lt"/>
                <a:ea typeface="+mn-ea"/>
                <a:cs typeface="+mn-cs"/>
              </a:defRPr>
            </a:lvl1pPr>
          </a:lstStyle>
          <a:p>
            <a:pPr>
              <a:defRPr/>
            </a:pPr>
            <a:fld id="{365F2801-562A-684C-B81E-FD1667E3ABBC}" type="slidenum">
              <a:rPr lang="en-US"/>
              <a:pPr>
                <a:defRPr/>
              </a:pPr>
              <a:t>‹#›</a:t>
            </a:fld>
            <a:endParaRPr lang="en-US" dirty="0"/>
          </a:p>
        </p:txBody>
      </p:sp>
      <p:sp>
        <p:nvSpPr>
          <p:cNvPr id="3" name="Date Placeholder 2"/>
          <p:cNvSpPr>
            <a:spLocks noGrp="1"/>
          </p:cNvSpPr>
          <p:nvPr>
            <p:ph type="dt" sz="half" idx="2"/>
          </p:nvPr>
        </p:nvSpPr>
        <p:spPr>
          <a:xfrm>
            <a:off x="865188" y="6356350"/>
            <a:ext cx="1643062" cy="365125"/>
          </a:xfrm>
          <a:prstGeom prst="rect">
            <a:avLst/>
          </a:prstGeom>
        </p:spPr>
        <p:txBody>
          <a:bodyPr vert="horz" lIns="0" tIns="45720" rIns="91440" bIns="45720" rtlCol="0" anchor="ctr"/>
          <a:lstStyle>
            <a:lvl1pPr algn="l" fontAlgn="auto">
              <a:spcBef>
                <a:spcPts val="0"/>
              </a:spcBef>
              <a:spcAft>
                <a:spcPts val="0"/>
              </a:spcAft>
              <a:defRPr sz="1050" smtClean="0">
                <a:solidFill>
                  <a:schemeClr val="tx1">
                    <a:tint val="75000"/>
                  </a:schemeClr>
                </a:solidFill>
                <a:latin typeface="+mn-lt"/>
                <a:ea typeface="+mn-ea"/>
                <a:cs typeface="+mn-cs"/>
              </a:defRPr>
            </a:lvl1pPr>
          </a:lstStyle>
          <a:p>
            <a:pPr>
              <a:defRPr/>
            </a:pPr>
            <a:fld id="{B3706FF9-A7A1-1E49-B552-C01D56EB6E49}" type="datetime1">
              <a:rPr lang="en-US"/>
              <a:pPr>
                <a:defRPr/>
              </a:pPr>
              <a:t>8/16/2013</a:t>
            </a:fld>
            <a:endParaRPr lang="en-US" dirty="0"/>
          </a:p>
        </p:txBody>
      </p:sp>
      <p:sp>
        <p:nvSpPr>
          <p:cNvPr id="1029" name="Rectangle 3"/>
          <p:cNvSpPr>
            <a:spLocks noChangeArrowheads="1"/>
          </p:cNvSpPr>
          <p:nvPr/>
        </p:nvSpPr>
        <p:spPr bwMode="auto">
          <a:xfrm rot="-5400000">
            <a:off x="9449594" y="5911057"/>
            <a:ext cx="17097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600" dirty="0">
                <a:solidFill>
                  <a:srgbClr val="7F7F7F"/>
                </a:solidFill>
              </a:rPr>
              <a:t>12-CRS-0106 REVISED </a:t>
            </a:r>
            <a:r>
              <a:rPr lang="en-US" sz="600" dirty="0" smtClean="0">
                <a:solidFill>
                  <a:srgbClr val="7F7F7F"/>
                </a:solidFill>
              </a:rPr>
              <a:t>8 </a:t>
            </a:r>
            <a:r>
              <a:rPr lang="en-US" sz="600" dirty="0">
                <a:solidFill>
                  <a:srgbClr val="7F7F7F"/>
                </a:solidFill>
              </a:rPr>
              <a:t>FEB 2013</a:t>
            </a:r>
          </a:p>
        </p:txBody>
      </p:sp>
      <p:sp>
        <p:nvSpPr>
          <p:cNvPr id="1030" name="Text Placeholder 11"/>
          <p:cNvSpPr>
            <a:spLocks noGrp="1"/>
          </p:cNvSpPr>
          <p:nvPr>
            <p:ph type="body" idx="1"/>
          </p:nvPr>
        </p:nvSpPr>
        <p:spPr bwMode="auto">
          <a:xfrm>
            <a:off x="365125" y="1646238"/>
            <a:ext cx="832643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31" name="Picture 4" descr="ieee_tag_blue_006699.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7718425" y="6132513"/>
            <a:ext cx="989013"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5" r:id="rId1"/>
    <p:sldLayoutId id="2147483687" r:id="rId2"/>
    <p:sldLayoutId id="2147483696" r:id="rId3"/>
    <p:sldLayoutId id="2147483697" r:id="rId4"/>
    <p:sldLayoutId id="2147483698" r:id="rId5"/>
    <p:sldLayoutId id="2147483699" r:id="rId6"/>
    <p:sldLayoutId id="2147483700" r:id="rId7"/>
    <p:sldLayoutId id="2147483701" r:id="rId8"/>
    <p:sldLayoutId id="2147483688" r:id="rId9"/>
    <p:sldLayoutId id="2147483689" r:id="rId10"/>
    <p:sldLayoutId id="2147483690" r:id="rId11"/>
    <p:sldLayoutId id="2147483691" r:id="rId12"/>
    <p:sldLayoutId id="2147483692" r:id="rId13"/>
    <p:sldLayoutId id="2147483693" r:id="rId14"/>
    <p:sldLayoutId id="2147483694" r:id="rId15"/>
    <p:sldLayoutId id="2147483702" r:id="rId16"/>
    <p:sldLayoutId id="2147483703" r:id="rId17"/>
    <p:sldLayoutId id="2147483704" r:id="rId18"/>
    <p:sldLayoutId id="2147483705" r:id="rId19"/>
  </p:sldLayoutIdLst>
  <p:timing>
    <p:tnLst>
      <p:par>
        <p:cTn id="1" dur="indefinite" restart="never" nodeType="tmRoot"/>
      </p:par>
    </p:tnLst>
  </p:timing>
  <p:hf hdr="0" ftr="0"/>
  <p:txStyles>
    <p:title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p:titleStyle>
    <p:bodyStyle>
      <a:lvl1pPr marL="346075" indent="-346075" algn="l" defTabSz="457200" rtl="0" eaLnBrk="1" fontAlgn="base" hangingPunct="1">
        <a:spcBef>
          <a:spcPts val="1800"/>
        </a:spcBef>
        <a:spcAft>
          <a:spcPct val="0"/>
        </a:spcAft>
        <a:buSzPct val="135000"/>
        <a:buBlip>
          <a:blip r:embed="rId2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www.facebook.com/official.ieee.kccoe" TargetMode="External"/><Relationship Id="rId2" Type="http://schemas.openxmlformats.org/officeDocument/2006/relationships/hyperlink" Target="http://www.ieee-kccoe.org/" TargetMode="External"/><Relationship Id="rId1" Type="http://schemas.openxmlformats.org/officeDocument/2006/relationships/slideLayout" Target="../slideLayouts/slideLayout18.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hyperlink" Target="http://en.wikipedia.org/wiki/IEEE" TargetMode="Externa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hyperlink" Target="http://www.ieee.org/join" TargetMode="Externa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quarter" idx="14"/>
          </p:nvPr>
        </p:nvSpPr>
        <p:spPr/>
        <p:txBody>
          <a:bodyPr/>
          <a:lstStyle/>
          <a:p>
            <a:pPr>
              <a:defRPr/>
            </a:pPr>
            <a:fld id="{5BB9E4D3-F80A-BB4B-8FD5-37E8CBED91A1}" type="datetime1">
              <a:rPr lang="en-US"/>
              <a:pPr>
                <a:defRPr/>
              </a:pPr>
              <a:t>8/16/2013</a:t>
            </a:fld>
            <a:endParaRPr lang="en-US" dirty="0"/>
          </a:p>
        </p:txBody>
      </p:sp>
      <p:sp>
        <p:nvSpPr>
          <p:cNvPr id="3" name="Slide Number Placeholder 2"/>
          <p:cNvSpPr>
            <a:spLocks noGrp="1"/>
          </p:cNvSpPr>
          <p:nvPr>
            <p:ph type="sldNum" sz="quarter" idx="15"/>
          </p:nvPr>
        </p:nvSpPr>
        <p:spPr/>
        <p:txBody>
          <a:bodyPr/>
          <a:lstStyle/>
          <a:p>
            <a:pPr>
              <a:defRPr/>
            </a:pPr>
            <a:fld id="{9707DF4B-7680-694A-826F-A5CCF24D2FEC}" type="slidenum">
              <a:rPr lang="en-US"/>
              <a:pPr>
                <a:defRPr/>
              </a:pPr>
              <a:t>1</a:t>
            </a:fld>
            <a:endParaRPr lang="en-US" dirty="0"/>
          </a:p>
        </p:txBody>
      </p:sp>
      <p:sp>
        <p:nvSpPr>
          <p:cNvPr id="5" name="Title 4"/>
          <p:cNvSpPr>
            <a:spLocks noGrp="1"/>
          </p:cNvSpPr>
          <p:nvPr>
            <p:ph type="ctrTitle"/>
          </p:nvPr>
        </p:nvSpPr>
        <p:spPr>
          <a:xfrm>
            <a:off x="450912" y="3472263"/>
            <a:ext cx="8004156" cy="1551950"/>
          </a:xfrm>
        </p:spPr>
        <p:txBody>
          <a:bodyPr/>
          <a:lstStyle/>
          <a:p>
            <a:pPr algn="ctr"/>
            <a:r>
              <a:rPr lang="en-US" sz="5400" dirty="0" smtClean="0">
                <a:latin typeface="Berlin Sans FB Demi" pitchFamily="34" charset="0"/>
              </a:rPr>
              <a:t>IEEE ORIENTATION SEMINAR</a:t>
            </a:r>
            <a:endParaRPr lang="en-US" sz="5400" dirty="0">
              <a:latin typeface="Berlin Sans FB Dem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12292" name="Content Placeholder 2"/>
          <p:cNvSpPr>
            <a:spLocks noGrp="1"/>
          </p:cNvSpPr>
          <p:nvPr>
            <p:ph idx="1"/>
          </p:nvPr>
        </p:nvSpPr>
        <p:spPr/>
        <p:txBody>
          <a:bodyPr/>
          <a:lstStyle/>
          <a:p>
            <a:endParaRPr lang="en-US" smtClean="0">
              <a:ea typeface="ＭＳ Ｐゴシック" pitchFamily="34" charset="-128"/>
            </a:endParaRPr>
          </a:p>
        </p:txBody>
      </p:sp>
      <p:pic>
        <p:nvPicPr>
          <p:cNvPr id="12293"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82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13316" name="Content Placeholder 2"/>
          <p:cNvSpPr>
            <a:spLocks noGrp="1"/>
          </p:cNvSpPr>
          <p:nvPr>
            <p:ph idx="1"/>
          </p:nvPr>
        </p:nvSpPr>
        <p:spPr/>
        <p:txBody>
          <a:bodyPr/>
          <a:lstStyle/>
          <a:p>
            <a:endParaRPr lang="en-US" smtClean="0">
              <a:ea typeface="ＭＳ Ｐゴシック" pitchFamily="34" charset="-128"/>
            </a:endParaRPr>
          </a:p>
        </p:txBody>
      </p:sp>
      <p:pic>
        <p:nvPicPr>
          <p:cNvPr id="13317"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210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10244" name="Content Placeholder 2"/>
          <p:cNvSpPr>
            <a:spLocks noGrp="1"/>
          </p:cNvSpPr>
          <p:nvPr>
            <p:ph idx="1"/>
          </p:nvPr>
        </p:nvSpPr>
        <p:spPr/>
        <p:txBody>
          <a:bodyPr/>
          <a:lstStyle/>
          <a:p>
            <a:endParaRPr lang="en-US" smtClean="0">
              <a:ea typeface="ＭＳ Ｐゴシック" pitchFamily="34" charset="-128"/>
            </a:endParaRPr>
          </a:p>
        </p:txBody>
      </p:sp>
      <p:pic>
        <p:nvPicPr>
          <p:cNvPr id="71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2202250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11268" name="Content Placeholder 2"/>
          <p:cNvSpPr>
            <a:spLocks noGrp="1"/>
          </p:cNvSpPr>
          <p:nvPr>
            <p:ph idx="1"/>
          </p:nvPr>
        </p:nvSpPr>
        <p:spPr/>
        <p:txBody>
          <a:bodyPr/>
          <a:lstStyle/>
          <a:p>
            <a:endParaRPr lang="en-US" smtClean="0">
              <a:ea typeface="ＭＳ Ｐゴシック" pitchFamily="34" charset="-128"/>
            </a:endParaRPr>
          </a:p>
        </p:txBody>
      </p:sp>
      <p:pic>
        <p:nvPicPr>
          <p:cNvPr id="1126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5712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17412" name="Content Placeholder 2"/>
          <p:cNvSpPr>
            <a:spLocks noGrp="1"/>
          </p:cNvSpPr>
          <p:nvPr>
            <p:ph idx="1"/>
          </p:nvPr>
        </p:nvSpPr>
        <p:spPr/>
        <p:txBody>
          <a:bodyPr/>
          <a:lstStyle/>
          <a:p>
            <a:endParaRPr lang="en-US" smtClean="0">
              <a:ea typeface="ＭＳ Ｐゴシック" pitchFamily="34" charset="-128"/>
            </a:endParaRPr>
          </a:p>
        </p:txBody>
      </p:sp>
      <p:pic>
        <p:nvPicPr>
          <p:cNvPr id="17413"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9137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3284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6000" b="1" cap="all" dirty="0" err="1" smtClean="0">
                <a:ln/>
                <a:solidFill>
                  <a:schemeClr val="bg1">
                    <a:lumMod val="95000"/>
                  </a:schemeClr>
                </a:solidFill>
                <a:effectLst>
                  <a:outerShdw blurRad="19685" dist="12700" dir="5400000" algn="tl" rotWithShape="0">
                    <a:schemeClr val="accent1">
                      <a:satMod val="130000"/>
                      <a:alpha val="60000"/>
                    </a:schemeClr>
                  </a:outerShdw>
                </a:effectLst>
              </a:rPr>
              <a:t>BEnefits</a:t>
            </a:r>
            <a:r>
              <a:rPr lang="en-US" sz="6000" b="1" cap="all" dirty="0" smtClean="0">
                <a:ln/>
                <a:solidFill>
                  <a:schemeClr val="bg1">
                    <a:lumMod val="95000"/>
                  </a:schemeClr>
                </a:solidFill>
                <a:effectLst>
                  <a:outerShdw blurRad="19685" dist="12700" dir="5400000" algn="tl" rotWithShape="0">
                    <a:schemeClr val="accent1">
                      <a:satMod val="130000"/>
                      <a:alpha val="60000"/>
                    </a:schemeClr>
                  </a:outerShdw>
                </a:effectLst>
              </a:rPr>
              <a:t> of IEEE</a:t>
            </a:r>
            <a:endParaRPr lang="en-IN" sz="6000" b="1" cap="all" dirty="0">
              <a:ln/>
              <a:solidFill>
                <a:schemeClr val="bg1">
                  <a:lumMod val="95000"/>
                </a:schemeClr>
              </a:solidFill>
              <a:effectLst>
                <a:outerShdw blurRad="19685" dist="12700" dir="5400000" algn="tl" rotWithShape="0">
                  <a:schemeClr val="accent1">
                    <a:satMod val="130000"/>
                    <a:alpha val="60000"/>
                  </a:schemeClr>
                </a:outerShdw>
              </a:effectLst>
            </a:endParaRPr>
          </a:p>
        </p:txBody>
      </p:sp>
      <p:sp>
        <p:nvSpPr>
          <p:cNvPr id="3" name="Content Placeholder 2"/>
          <p:cNvSpPr>
            <a:spLocks noGrp="1"/>
          </p:cNvSpPr>
          <p:nvPr>
            <p:ph idx="1"/>
          </p:nvPr>
        </p:nvSpPr>
        <p:spPr>
          <a:xfrm>
            <a:off x="365125" y="1496113"/>
            <a:ext cx="8326438" cy="4850096"/>
          </a:xfrm>
        </p:spPr>
        <p:txBody>
          <a:bodyPr>
            <a:noAutofit/>
          </a:bodyPr>
          <a:lstStyle/>
          <a:p>
            <a:pPr fontAlgn="base"/>
            <a:r>
              <a:rPr lang="en-IN" sz="2000" b="1" u="sng"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Knowledge:</a:t>
            </a:r>
            <a:endParaRPr lang="en-IN" sz="2000" b="1"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endParaRPr>
          </a:p>
          <a:p>
            <a:pPr>
              <a:buNone/>
            </a:pPr>
            <a:r>
              <a:rPr lang="en-IN" sz="2000" b="1"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a:t>
            </a:r>
            <a:r>
              <a:rPr lang="en-IN" sz="20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IEEE members gain exclusive access to the latest and best research, news, television programs, and educational resources needed to expand their expertise and stay current. </a:t>
            </a:r>
            <a:endParaRPr lang="en-IN" sz="2000" u="sng"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endParaRPr>
          </a:p>
          <a:p>
            <a:pPr fontAlgn="base"/>
            <a:r>
              <a:rPr lang="en-IN" sz="2000" b="1" u="sng"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Community</a:t>
            </a:r>
            <a:r>
              <a:rPr lang="en-IN" sz="2000" b="1" u="sng"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a:t>
            </a:r>
            <a:endParaRPr lang="en-IN" sz="2000" b="1"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endParaRPr>
          </a:p>
          <a:p>
            <a:pPr>
              <a:buNone/>
            </a:pPr>
            <a:r>
              <a:rPr lang="en-IN" sz="2000" b="1"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a:t>
            </a:r>
            <a:r>
              <a:rPr lang="en-IN" sz="20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As </a:t>
            </a:r>
            <a:r>
              <a:rPr lang="en-IN" sz="2000"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an IEEE member, you are part of the world’s largest community of technology professionals—a network of communication and learning where innovators share what works, what does not, and what is needed </a:t>
            </a:r>
            <a:r>
              <a:rPr lang="en-IN" sz="20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now.</a:t>
            </a:r>
          </a:p>
          <a:p>
            <a:pPr>
              <a:buNone/>
            </a:pPr>
            <a:r>
              <a:rPr lang="en-IN" sz="20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Being an IEEE Member entitles you to a discount in all IEEE activities in all colleges</a:t>
            </a:r>
            <a:r>
              <a:rPr lang="en-IN" sz="2000"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a:t>
            </a:r>
            <a:r>
              <a:rPr lang="en-IN" sz="20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a:t>
            </a:r>
            <a:endParaRPr lang="en-IN" sz="20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176361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grpId="0"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05"/>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 calcmode="lin" valueType="num">
                                      <p:cBhvr>
                                        <p:cTn id="9" dur="1000" fill="hold"/>
                                        <p:tgtEl>
                                          <p:spTgt spid="2"/>
                                        </p:tgtEl>
                                        <p:attrNameLst>
                                          <p:attrName>ppt_x</p:attrName>
                                        </p:attrNameLst>
                                      </p:cBhvr>
                                      <p:tavLst>
                                        <p:tav tm="0">
                                          <p:val>
                                            <p:strVal val="#ppt_x-.2"/>
                                          </p:val>
                                        </p:tav>
                                        <p:tav tm="100000">
                                          <p:val>
                                            <p:strVal val="#ppt_x"/>
                                          </p:val>
                                        </p:tav>
                                      </p:tavLst>
                                    </p:anim>
                                    <p:anim calcmode="lin" valueType="num">
                                      <p:cBhvr>
                                        <p:cTn id="10" dur="1000" fill="hold"/>
                                        <p:tgtEl>
                                          <p:spTgt spid="2"/>
                                        </p:tgtEl>
                                        <p:attrNameLst>
                                          <p:attrName>ppt_y</p:attrName>
                                        </p:attrNameLst>
                                      </p:cBhvr>
                                      <p:tavLst>
                                        <p:tav tm="0">
                                          <p:val>
                                            <p:strVal val="#ppt_y"/>
                                          </p:val>
                                        </p:tav>
                                        <p:tav tm="100000">
                                          <p:val>
                                            <p:strVal val="#ppt_y"/>
                                          </p:val>
                                        </p:tav>
                                      </p:tavLst>
                                    </p:anim>
                                    <p:animEffect transition="in" filter="fade">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1"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770" decel="100000"/>
                                        <p:tgtEl>
                                          <p:spTgt spid="3">
                                            <p:txEl>
                                              <p:pRg st="0" end="0"/>
                                            </p:txEl>
                                          </p:spTgt>
                                        </p:tgtEl>
                                      </p:cBhvr>
                                    </p:animEffect>
                                    <p:animScale>
                                      <p:cBhvr>
                                        <p:cTn id="17" dur="770" decel="100000"/>
                                        <p:tgtEl>
                                          <p:spTgt spid="3">
                                            <p:txEl>
                                              <p:pRg st="0" end="0"/>
                                            </p:txEl>
                                          </p:spTgt>
                                        </p:tgtEl>
                                      </p:cBhvr>
                                      <p:from x="10000" y="10000"/>
                                      <p:to x="200000" y="450000"/>
                                    </p:animScale>
                                    <p:animScale>
                                      <p:cBhvr>
                                        <p:cTn id="18" dur="1230" accel="100000" fill="hold">
                                          <p:stCondLst>
                                            <p:cond delay="770"/>
                                          </p:stCondLst>
                                        </p:cTn>
                                        <p:tgtEl>
                                          <p:spTgt spid="3">
                                            <p:txEl>
                                              <p:pRg st="0" end="0"/>
                                            </p:txEl>
                                          </p:spTgt>
                                        </p:tgtEl>
                                      </p:cBhvr>
                                      <p:from x="200000" y="450000"/>
                                      <p:to x="100000" y="100000"/>
                                    </p:animScale>
                                    <p:set>
                                      <p:cBhvr>
                                        <p:cTn id="19" dur="770" fill="hold"/>
                                        <p:tgtEl>
                                          <p:spTgt spid="3">
                                            <p:txEl>
                                              <p:pRg st="0" end="0"/>
                                            </p:txEl>
                                          </p:spTgt>
                                        </p:tgtEl>
                                        <p:attrNameLst>
                                          <p:attrName>ppt_x</p:attrName>
                                        </p:attrNameLst>
                                      </p:cBhvr>
                                      <p:to>
                                        <p:strVal val="(0.5)"/>
                                      </p:to>
                                    </p:set>
                                    <p:anim from="(0.5)" to="(#ppt_x)" calcmode="lin" valueType="num">
                                      <p:cBhvr>
                                        <p:cTn id="20" dur="1230" accel="100000" fill="hold">
                                          <p:stCondLst>
                                            <p:cond delay="770"/>
                                          </p:stCondLst>
                                        </p:cTn>
                                        <p:tgtEl>
                                          <p:spTgt spid="3">
                                            <p:txEl>
                                              <p:pRg st="0" end="0"/>
                                            </p:txEl>
                                          </p:spTgt>
                                        </p:tgtEl>
                                        <p:attrNameLst>
                                          <p:attrName>ppt_x</p:attrName>
                                        </p:attrNameLst>
                                      </p:cBhvr>
                                    </p:anim>
                                    <p:set>
                                      <p:cBhvr>
                                        <p:cTn id="21" dur="770" fill="hold"/>
                                        <p:tgtEl>
                                          <p:spTgt spid="3">
                                            <p:txEl>
                                              <p:pRg st="0" end="0"/>
                                            </p:txEl>
                                          </p:spTgt>
                                        </p:tgtEl>
                                        <p:attrNameLst>
                                          <p:attrName>ppt_y</p:attrName>
                                        </p:attrNameLst>
                                      </p:cBhvr>
                                      <p:to>
                                        <p:strVal val="(#ppt_y+0.4)"/>
                                      </p:to>
                                    </p:set>
                                    <p:anim from="(#ppt_y+0.4)" to="(#ppt_y)" calcmode="lin" valueType="num">
                                      <p:cBhvr>
                                        <p:cTn id="22" dur="1230" accel="100000" fill="hold">
                                          <p:stCondLst>
                                            <p:cond delay="770"/>
                                          </p:stCondLst>
                                        </p:cTn>
                                        <p:tgtEl>
                                          <p:spTgt spid="3">
                                            <p:txEl>
                                              <p:pRg st="0" end="0"/>
                                            </p:txEl>
                                          </p:spTgt>
                                        </p:tgtEl>
                                        <p:attrNameLst>
                                          <p:attrName>ppt_y</p:attrName>
                                        </p:attrNameLst>
                                      </p:cBhvr>
                                    </p:anim>
                                  </p:childTnLst>
                                </p:cTn>
                              </p:par>
                              <p:par>
                                <p:cTn id="23" presetID="51" presetClass="entr" presetSubtype="0" fill="hold"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770" decel="100000"/>
                                        <p:tgtEl>
                                          <p:spTgt spid="3">
                                            <p:txEl>
                                              <p:pRg st="1" end="1"/>
                                            </p:txEl>
                                          </p:spTgt>
                                        </p:tgtEl>
                                      </p:cBhvr>
                                    </p:animEffect>
                                    <p:animScale>
                                      <p:cBhvr>
                                        <p:cTn id="26" dur="770" decel="100000"/>
                                        <p:tgtEl>
                                          <p:spTgt spid="3">
                                            <p:txEl>
                                              <p:pRg st="1" end="1"/>
                                            </p:txEl>
                                          </p:spTgt>
                                        </p:tgtEl>
                                      </p:cBhvr>
                                      <p:from x="10000" y="10000"/>
                                      <p:to x="200000" y="450000"/>
                                    </p:animScale>
                                    <p:animScale>
                                      <p:cBhvr>
                                        <p:cTn id="27" dur="1230" accel="100000" fill="hold">
                                          <p:stCondLst>
                                            <p:cond delay="770"/>
                                          </p:stCondLst>
                                        </p:cTn>
                                        <p:tgtEl>
                                          <p:spTgt spid="3">
                                            <p:txEl>
                                              <p:pRg st="1" end="1"/>
                                            </p:txEl>
                                          </p:spTgt>
                                        </p:tgtEl>
                                      </p:cBhvr>
                                      <p:from x="200000" y="450000"/>
                                      <p:to x="100000" y="100000"/>
                                    </p:animScale>
                                    <p:set>
                                      <p:cBhvr>
                                        <p:cTn id="28" dur="770" fill="hold"/>
                                        <p:tgtEl>
                                          <p:spTgt spid="3">
                                            <p:txEl>
                                              <p:pRg st="1" end="1"/>
                                            </p:txEl>
                                          </p:spTgt>
                                        </p:tgtEl>
                                        <p:attrNameLst>
                                          <p:attrName>ppt_x</p:attrName>
                                        </p:attrNameLst>
                                      </p:cBhvr>
                                      <p:to>
                                        <p:strVal val="(0.5)"/>
                                      </p:to>
                                    </p:set>
                                    <p:anim from="(0.5)" to="(#ppt_x)" calcmode="lin" valueType="num">
                                      <p:cBhvr>
                                        <p:cTn id="29" dur="1230" accel="100000" fill="hold">
                                          <p:stCondLst>
                                            <p:cond delay="770"/>
                                          </p:stCondLst>
                                        </p:cTn>
                                        <p:tgtEl>
                                          <p:spTgt spid="3">
                                            <p:txEl>
                                              <p:pRg st="1" end="1"/>
                                            </p:txEl>
                                          </p:spTgt>
                                        </p:tgtEl>
                                        <p:attrNameLst>
                                          <p:attrName>ppt_x</p:attrName>
                                        </p:attrNameLst>
                                      </p:cBhvr>
                                    </p:anim>
                                    <p:set>
                                      <p:cBhvr>
                                        <p:cTn id="30" dur="770" fill="hold"/>
                                        <p:tgtEl>
                                          <p:spTgt spid="3">
                                            <p:txEl>
                                              <p:pRg st="1" end="1"/>
                                            </p:txEl>
                                          </p:spTgt>
                                        </p:tgtEl>
                                        <p:attrNameLst>
                                          <p:attrName>ppt_y</p:attrName>
                                        </p:attrNameLst>
                                      </p:cBhvr>
                                      <p:to>
                                        <p:strVal val="(#ppt_y+0.4)"/>
                                      </p:to>
                                    </p:set>
                                    <p:anim from="(#ppt_y+0.4)" to="(#ppt_y)" calcmode="lin" valueType="num">
                                      <p:cBhvr>
                                        <p:cTn id="31" dur="1230" accel="100000" fill="hold">
                                          <p:stCondLst>
                                            <p:cond delay="770"/>
                                          </p:stCondLst>
                                        </p:cTn>
                                        <p:tgtEl>
                                          <p:spTgt spid="3">
                                            <p:txEl>
                                              <p:pRg st="1" end="1"/>
                                            </p:txEl>
                                          </p:spTgt>
                                        </p:tgtEl>
                                        <p:attrNameLst>
                                          <p:attrName>ppt_y</p:attrName>
                                        </p:attrNameLst>
                                      </p:cBhvr>
                                    </p:anim>
                                  </p:childTnLst>
                                </p:cTn>
                              </p:par>
                            </p:childTnLst>
                          </p:cTn>
                        </p:par>
                      </p:childTnLst>
                    </p:cTn>
                  </p:par>
                  <p:par>
                    <p:cTn id="32" fill="hold">
                      <p:stCondLst>
                        <p:cond delay="indefinite"/>
                      </p:stCondLst>
                      <p:childTnLst>
                        <p:par>
                          <p:cTn id="33" fill="hold">
                            <p:stCondLst>
                              <p:cond delay="0"/>
                            </p:stCondLst>
                            <p:childTnLst>
                              <p:par>
                                <p:cTn id="34" presetID="35" presetClass="entr" presetSubtype="0"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2000"/>
                                        <p:tgtEl>
                                          <p:spTgt spid="3">
                                            <p:txEl>
                                              <p:pRg st="2" end="2"/>
                                            </p:txEl>
                                          </p:spTgt>
                                        </p:tgtEl>
                                      </p:cBhvr>
                                    </p:animEffect>
                                    <p:anim calcmode="lin" valueType="num">
                                      <p:cBhvr>
                                        <p:cTn id="37" dur="2000" fill="hold"/>
                                        <p:tgtEl>
                                          <p:spTgt spid="3">
                                            <p:txEl>
                                              <p:pRg st="2" end="2"/>
                                            </p:txEl>
                                          </p:spTgt>
                                        </p:tgtEl>
                                        <p:attrNameLst>
                                          <p:attrName>style.rotation</p:attrName>
                                        </p:attrNameLst>
                                      </p:cBhvr>
                                      <p:tavLst>
                                        <p:tav tm="0">
                                          <p:val>
                                            <p:fltVal val="720"/>
                                          </p:val>
                                        </p:tav>
                                        <p:tav tm="100000">
                                          <p:val>
                                            <p:fltVal val="0"/>
                                          </p:val>
                                        </p:tav>
                                      </p:tavLst>
                                    </p:anim>
                                    <p:anim calcmode="lin" valueType="num">
                                      <p:cBhvr>
                                        <p:cTn id="38" dur="2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9" dur="2000" fill="hold"/>
                                        <p:tgtEl>
                                          <p:spTgt spid="3">
                                            <p:txEl>
                                              <p:pRg st="2" end="2"/>
                                            </p:txEl>
                                          </p:spTgt>
                                        </p:tgtEl>
                                        <p:attrNameLst>
                                          <p:attrName>ppt_w</p:attrName>
                                        </p:attrNameLst>
                                      </p:cBhvr>
                                      <p:tavLst>
                                        <p:tav tm="0">
                                          <p:val>
                                            <p:fltVal val="0"/>
                                          </p:val>
                                        </p:tav>
                                        <p:tav tm="100000">
                                          <p:val>
                                            <p:strVal val="#ppt_w"/>
                                          </p:val>
                                        </p:tav>
                                      </p:tavLst>
                                    </p:anim>
                                  </p:childTnLst>
                                </p:cTn>
                              </p:par>
                              <p:par>
                                <p:cTn id="40" presetID="35" presetClass="entr" presetSubtype="0" fill="hold" nodeType="with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2000"/>
                                        <p:tgtEl>
                                          <p:spTgt spid="3">
                                            <p:txEl>
                                              <p:pRg st="3" end="3"/>
                                            </p:txEl>
                                          </p:spTgt>
                                        </p:tgtEl>
                                      </p:cBhvr>
                                    </p:animEffect>
                                    <p:anim calcmode="lin" valueType="num">
                                      <p:cBhvr>
                                        <p:cTn id="43" dur="2000" fill="hold"/>
                                        <p:tgtEl>
                                          <p:spTgt spid="3">
                                            <p:txEl>
                                              <p:pRg st="3" end="3"/>
                                            </p:txEl>
                                          </p:spTgt>
                                        </p:tgtEl>
                                        <p:attrNameLst>
                                          <p:attrName>style.rotation</p:attrName>
                                        </p:attrNameLst>
                                      </p:cBhvr>
                                      <p:tavLst>
                                        <p:tav tm="0">
                                          <p:val>
                                            <p:fltVal val="720"/>
                                          </p:val>
                                        </p:tav>
                                        <p:tav tm="100000">
                                          <p:val>
                                            <p:fltVal val="0"/>
                                          </p:val>
                                        </p:tav>
                                      </p:tavLst>
                                    </p:anim>
                                    <p:anim calcmode="lin" valueType="num">
                                      <p:cBhvr>
                                        <p:cTn id="44" dur="2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5" dur="2000" fill="hold"/>
                                        <p:tgtEl>
                                          <p:spTgt spid="3">
                                            <p:txEl>
                                              <p:pRg st="3" end="3"/>
                                            </p:txEl>
                                          </p:spTgt>
                                        </p:tgtEl>
                                        <p:attrNameLst>
                                          <p:attrName>ppt_w</p:attrName>
                                        </p:attrNameLst>
                                      </p:cBhvr>
                                      <p:tavLst>
                                        <p:tav tm="0">
                                          <p:val>
                                            <p:fltVal val="0"/>
                                          </p:val>
                                        </p:tav>
                                        <p:tav tm="100000">
                                          <p:val>
                                            <p:strVal val="#ppt_w"/>
                                          </p:val>
                                        </p:tav>
                                      </p:tavLst>
                                    </p:anim>
                                  </p:childTnLst>
                                </p:cTn>
                              </p:par>
                              <p:par>
                                <p:cTn id="46" presetID="35" presetClass="entr" presetSubtype="0" fill="hold" nodeType="with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fade">
                                      <p:cBhvr>
                                        <p:cTn id="48" dur="2000"/>
                                        <p:tgtEl>
                                          <p:spTgt spid="3">
                                            <p:txEl>
                                              <p:pRg st="4" end="4"/>
                                            </p:txEl>
                                          </p:spTgt>
                                        </p:tgtEl>
                                      </p:cBhvr>
                                    </p:animEffect>
                                    <p:anim calcmode="lin" valueType="num">
                                      <p:cBhvr>
                                        <p:cTn id="49" dur="2000" fill="hold"/>
                                        <p:tgtEl>
                                          <p:spTgt spid="3">
                                            <p:txEl>
                                              <p:pRg st="4" end="4"/>
                                            </p:txEl>
                                          </p:spTgt>
                                        </p:tgtEl>
                                        <p:attrNameLst>
                                          <p:attrName>style.rotation</p:attrName>
                                        </p:attrNameLst>
                                      </p:cBhvr>
                                      <p:tavLst>
                                        <p:tav tm="0">
                                          <p:val>
                                            <p:fltVal val="720"/>
                                          </p:val>
                                        </p:tav>
                                        <p:tav tm="100000">
                                          <p:val>
                                            <p:fltVal val="0"/>
                                          </p:val>
                                        </p:tav>
                                      </p:tavLst>
                                    </p:anim>
                                    <p:anim calcmode="lin" valueType="num">
                                      <p:cBhvr>
                                        <p:cTn id="50" dur="2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51" dur="2000" fill="hold"/>
                                        <p:tgtEl>
                                          <p:spTgt spid="3">
                                            <p:txEl>
                                              <p:pRg st="4" end="4"/>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14340" name="Content Placeholder 2"/>
          <p:cNvSpPr>
            <a:spLocks noGrp="1"/>
          </p:cNvSpPr>
          <p:nvPr>
            <p:ph idx="1"/>
          </p:nvPr>
        </p:nvSpPr>
        <p:spPr/>
        <p:txBody>
          <a:bodyPr/>
          <a:lstStyle/>
          <a:p>
            <a:endParaRPr lang="en-US" smtClean="0">
              <a:ea typeface="ＭＳ Ｐゴシック" pitchFamily="34" charset="-128"/>
            </a:endParaRPr>
          </a:p>
        </p:txBody>
      </p:sp>
      <p:pic>
        <p:nvPicPr>
          <p:cNvPr id="14341"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27369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15364" name="Content Placeholder 2"/>
          <p:cNvSpPr>
            <a:spLocks noGrp="1"/>
          </p:cNvSpPr>
          <p:nvPr>
            <p:ph idx="1"/>
          </p:nvPr>
        </p:nvSpPr>
        <p:spPr/>
        <p:txBody>
          <a:bodyPr/>
          <a:lstStyle/>
          <a:p>
            <a:endParaRPr lang="en-US" smtClean="0">
              <a:ea typeface="ＭＳ Ｐゴシック" pitchFamily="34" charset="-128"/>
            </a:endParaRPr>
          </a:p>
        </p:txBody>
      </p:sp>
      <p:pic>
        <p:nvPicPr>
          <p:cNvPr id="15365" name="Content Placeholder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88" y="0"/>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10794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IEEE SOCIETIES</a:t>
            </a:r>
            <a:endParaRPr lang="en-US" dirty="0"/>
          </a:p>
        </p:txBody>
      </p:sp>
      <p:sp>
        <p:nvSpPr>
          <p:cNvPr id="4" name="Date Placeholder 3"/>
          <p:cNvSpPr>
            <a:spLocks noGrp="1"/>
          </p:cNvSpPr>
          <p:nvPr>
            <p:ph type="dt" sz="half" idx="10"/>
          </p:nvPr>
        </p:nvSpPr>
        <p:spPr/>
        <p:txBody>
          <a:bodyPr/>
          <a:lstStyle/>
          <a:p>
            <a:fld id="{CA3D7BD1-BEEC-4DB4-AD20-599ED72B978E}" type="datetime1">
              <a:rPr lang="en-US" smtClean="0"/>
              <a:t>8/16/2013</a:t>
            </a:fld>
            <a:endParaRPr lang="en-IN"/>
          </a:p>
        </p:txBody>
      </p:sp>
      <p:sp>
        <p:nvSpPr>
          <p:cNvPr id="5" name="Slide Number Placeholder 4"/>
          <p:cNvSpPr>
            <a:spLocks noGrp="1"/>
          </p:cNvSpPr>
          <p:nvPr>
            <p:ph type="sldNum" sz="quarter" idx="12"/>
          </p:nvPr>
        </p:nvSpPr>
        <p:spPr/>
        <p:txBody>
          <a:bodyPr/>
          <a:lstStyle/>
          <a:p>
            <a:fld id="{908D3719-8198-46CB-B05A-78C831F0D6F8}" type="slidenum">
              <a:rPr lang="en-IN" smtClean="0"/>
              <a:pPr/>
              <a:t>18</a:t>
            </a:fld>
            <a:endParaRPr lang="en-IN"/>
          </a:p>
        </p:txBody>
      </p:sp>
      <p:sp>
        <p:nvSpPr>
          <p:cNvPr id="8" name="Rounded Rectangle 7"/>
          <p:cNvSpPr/>
          <p:nvPr/>
        </p:nvSpPr>
        <p:spPr>
          <a:xfrm>
            <a:off x="701458" y="1684749"/>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Aerospace and Electronic</a:t>
            </a:r>
            <a:endParaRPr lang="en-US" dirty="0"/>
          </a:p>
        </p:txBody>
      </p:sp>
      <p:sp>
        <p:nvSpPr>
          <p:cNvPr id="10" name="Rounded Rectangle 9"/>
          <p:cNvSpPr/>
          <p:nvPr/>
        </p:nvSpPr>
        <p:spPr>
          <a:xfrm>
            <a:off x="701454" y="2611672"/>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Circuits And Systems</a:t>
            </a:r>
            <a:endParaRPr lang="en-US" dirty="0"/>
          </a:p>
        </p:txBody>
      </p:sp>
      <p:sp>
        <p:nvSpPr>
          <p:cNvPr id="11" name="Rounded Rectangle 10"/>
          <p:cNvSpPr/>
          <p:nvPr/>
        </p:nvSpPr>
        <p:spPr>
          <a:xfrm>
            <a:off x="701452" y="3467620"/>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Power </a:t>
            </a:r>
            <a:r>
              <a:rPr lang="en-US" dirty="0" smtClean="0"/>
              <a:t>Electronics</a:t>
            </a:r>
            <a:endParaRPr lang="en-US" dirty="0"/>
          </a:p>
        </p:txBody>
      </p:sp>
      <p:sp>
        <p:nvSpPr>
          <p:cNvPr id="12" name="Rounded Rectangle 11"/>
          <p:cNvSpPr/>
          <p:nvPr/>
        </p:nvSpPr>
        <p:spPr>
          <a:xfrm>
            <a:off x="701453" y="4315214"/>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Nuclear Sciences</a:t>
            </a:r>
            <a:endParaRPr lang="en-US" dirty="0"/>
          </a:p>
        </p:txBody>
      </p:sp>
      <p:sp>
        <p:nvSpPr>
          <p:cNvPr id="13" name="Rounded Rectangle 12"/>
          <p:cNvSpPr/>
          <p:nvPr/>
        </p:nvSpPr>
        <p:spPr>
          <a:xfrm>
            <a:off x="701450" y="5112703"/>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Vehicular Technology</a:t>
            </a:r>
            <a:endParaRPr lang="en-US" dirty="0"/>
          </a:p>
        </p:txBody>
      </p:sp>
      <p:sp>
        <p:nvSpPr>
          <p:cNvPr id="14" name="Rounded Rectangle 13"/>
          <p:cNvSpPr/>
          <p:nvPr/>
        </p:nvSpPr>
        <p:spPr>
          <a:xfrm>
            <a:off x="701451" y="5930668"/>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Reliability</a:t>
            </a:r>
            <a:endParaRPr lang="en-US" dirty="0"/>
          </a:p>
        </p:txBody>
      </p:sp>
      <p:sp>
        <p:nvSpPr>
          <p:cNvPr id="15" name="Rounded Rectangle 14"/>
          <p:cNvSpPr/>
          <p:nvPr/>
        </p:nvSpPr>
        <p:spPr>
          <a:xfrm>
            <a:off x="5187858" y="5926899"/>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Consumer Electronics</a:t>
            </a:r>
            <a:endParaRPr lang="en-US" dirty="0"/>
          </a:p>
        </p:txBody>
      </p:sp>
      <p:sp>
        <p:nvSpPr>
          <p:cNvPr id="16" name="Rounded Rectangle 15"/>
          <p:cNvSpPr/>
          <p:nvPr/>
        </p:nvSpPr>
        <p:spPr>
          <a:xfrm>
            <a:off x="5187857" y="5112702"/>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Power And Energy</a:t>
            </a:r>
            <a:endParaRPr lang="en-US" dirty="0"/>
          </a:p>
        </p:txBody>
      </p:sp>
      <p:sp>
        <p:nvSpPr>
          <p:cNvPr id="17" name="Rounded Rectangle 16"/>
          <p:cNvSpPr/>
          <p:nvPr/>
        </p:nvSpPr>
        <p:spPr>
          <a:xfrm>
            <a:off x="5187863" y="4315215"/>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Geoscience</a:t>
            </a:r>
            <a:endParaRPr lang="en-US" dirty="0"/>
          </a:p>
        </p:txBody>
      </p:sp>
      <p:sp>
        <p:nvSpPr>
          <p:cNvPr id="18" name="Rounded Rectangle 17"/>
          <p:cNvSpPr/>
          <p:nvPr/>
        </p:nvSpPr>
        <p:spPr>
          <a:xfrm>
            <a:off x="5187860" y="3471796"/>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Information Theory</a:t>
            </a:r>
            <a:endParaRPr lang="en-US" dirty="0"/>
          </a:p>
        </p:txBody>
      </p:sp>
      <p:sp>
        <p:nvSpPr>
          <p:cNvPr id="19" name="Rounded Rectangle 18"/>
          <p:cNvSpPr/>
          <p:nvPr/>
        </p:nvSpPr>
        <p:spPr>
          <a:xfrm>
            <a:off x="5187862" y="2624201"/>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Communication</a:t>
            </a:r>
            <a:endParaRPr lang="en-US" dirty="0"/>
          </a:p>
        </p:txBody>
      </p:sp>
      <p:sp>
        <p:nvSpPr>
          <p:cNvPr id="20" name="Rounded Rectangle 19"/>
          <p:cNvSpPr/>
          <p:nvPr/>
        </p:nvSpPr>
        <p:spPr>
          <a:xfrm>
            <a:off x="5187863" y="1741118"/>
            <a:ext cx="3281819" cy="663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Computer</a:t>
            </a:r>
            <a:endParaRPr lang="en-US" dirty="0"/>
          </a:p>
        </p:txBody>
      </p:sp>
    </p:spTree>
    <p:extLst>
      <p:ext uri="{BB962C8B-B14F-4D97-AF65-F5344CB8AC3E}">
        <p14:creationId xmlns:p14="http://schemas.microsoft.com/office/powerpoint/2010/main" val="363736933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in)">
                                      <p:cBhvr>
                                        <p:cTn id="20" dur="2000"/>
                                        <p:tgtEl>
                                          <p:spTgt spid="11"/>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ircle(in)">
                                      <p:cBhvr>
                                        <p:cTn id="23" dur="2000"/>
                                        <p:tgtEl>
                                          <p:spTgt spid="12"/>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2000"/>
                                        <p:tgtEl>
                                          <p:spTgt spid="13"/>
                                        </p:tgtEl>
                                      </p:cBhvr>
                                    </p:animEffect>
                                  </p:childTnLst>
                                </p:cTn>
                              </p:par>
                              <p:par>
                                <p:cTn id="27" presetID="6" presetClass="entr" presetSubtype="16"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circle(in)">
                                      <p:cBhvr>
                                        <p:cTn id="29" dur="2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circle(in)">
                                      <p:cBhvr>
                                        <p:cTn id="34" dur="2000"/>
                                        <p:tgtEl>
                                          <p:spTgt spid="20"/>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circle(in)">
                                      <p:cBhvr>
                                        <p:cTn id="37" dur="2000"/>
                                        <p:tgtEl>
                                          <p:spTgt spid="15"/>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circle(in)">
                                      <p:cBhvr>
                                        <p:cTn id="40" dur="2000"/>
                                        <p:tgtEl>
                                          <p:spTgt spid="16"/>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circle(in)">
                                      <p:cBhvr>
                                        <p:cTn id="43" dur="2000"/>
                                        <p:tgtEl>
                                          <p:spTgt spid="17"/>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circle(in)">
                                      <p:cBhvr>
                                        <p:cTn id="46" dur="2000"/>
                                        <p:tgtEl>
                                          <p:spTgt spid="18"/>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circle(in)">
                                      <p:cBhvr>
                                        <p:cTn id="49"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27$...?</a:t>
            </a:r>
            <a:endParaRPr lang="en-US" dirty="0"/>
          </a:p>
        </p:txBody>
      </p:sp>
      <p:sp>
        <p:nvSpPr>
          <p:cNvPr id="3" name="Content Placeholder 2"/>
          <p:cNvSpPr>
            <a:spLocks noGrp="1"/>
          </p:cNvSpPr>
          <p:nvPr>
            <p:ph idx="1"/>
          </p:nvPr>
        </p:nvSpPr>
        <p:spPr>
          <a:xfrm>
            <a:off x="365125" y="1970088"/>
            <a:ext cx="8326438" cy="4386262"/>
          </a:xfrm>
        </p:spPr>
        <p:txBody>
          <a:bodyPr/>
          <a:lstStyle/>
          <a:p>
            <a:r>
              <a:rPr lang="en-US" sz="2800" dirty="0" smtClean="0">
                <a:solidFill>
                  <a:schemeClr val="accent1">
                    <a:lumMod val="75000"/>
                  </a:schemeClr>
                </a:solidFill>
              </a:rPr>
              <a:t>Global Exposure</a:t>
            </a:r>
          </a:p>
          <a:p>
            <a:r>
              <a:rPr lang="en-US" sz="2800" dirty="0" smtClean="0">
                <a:solidFill>
                  <a:schemeClr val="accent1">
                    <a:lumMod val="75000"/>
                  </a:schemeClr>
                </a:solidFill>
              </a:rPr>
              <a:t>Hands on Experience</a:t>
            </a:r>
          </a:p>
          <a:p>
            <a:r>
              <a:rPr lang="en-US" sz="2800" dirty="0" smtClean="0">
                <a:solidFill>
                  <a:schemeClr val="accent1">
                    <a:lumMod val="75000"/>
                  </a:schemeClr>
                </a:solidFill>
              </a:rPr>
              <a:t>Availability to abundant resources , libraries , articles , journals from all around the world</a:t>
            </a:r>
          </a:p>
          <a:p>
            <a:r>
              <a:rPr lang="en-US" sz="2800" dirty="0" smtClean="0">
                <a:solidFill>
                  <a:schemeClr val="accent1">
                    <a:lumMod val="75000"/>
                  </a:schemeClr>
                </a:solidFill>
              </a:rPr>
              <a:t>Professional and </a:t>
            </a:r>
            <a:r>
              <a:rPr lang="en-US" sz="2800" dirty="0" smtClean="0">
                <a:solidFill>
                  <a:schemeClr val="accent1">
                    <a:lumMod val="75000"/>
                  </a:schemeClr>
                </a:solidFill>
              </a:rPr>
              <a:t>Educational </a:t>
            </a:r>
            <a:r>
              <a:rPr lang="en-US" sz="2800" dirty="0" smtClean="0">
                <a:solidFill>
                  <a:schemeClr val="accent1">
                    <a:lumMod val="75000"/>
                  </a:schemeClr>
                </a:solidFill>
              </a:rPr>
              <a:t>development</a:t>
            </a:r>
          </a:p>
          <a:p>
            <a:endParaRPr lang="en-US" sz="2800" dirty="0" smtClean="0"/>
          </a:p>
          <a:p>
            <a:endParaRPr lang="en-US" dirty="0"/>
          </a:p>
        </p:txBody>
      </p:sp>
      <p:sp>
        <p:nvSpPr>
          <p:cNvPr id="4" name="Date Placeholder 3"/>
          <p:cNvSpPr>
            <a:spLocks noGrp="1"/>
          </p:cNvSpPr>
          <p:nvPr>
            <p:ph type="dt" sz="half" idx="10"/>
          </p:nvPr>
        </p:nvSpPr>
        <p:spPr/>
        <p:txBody>
          <a:bodyPr/>
          <a:lstStyle/>
          <a:p>
            <a:fld id="{9200E9FB-AAB1-4A8C-A4A2-E62E1FC3BAB0}" type="datetime1">
              <a:rPr lang="en-US" smtClean="0"/>
              <a:t>8/16/2013</a:t>
            </a:fld>
            <a:endParaRPr lang="en-IN"/>
          </a:p>
        </p:txBody>
      </p:sp>
      <p:sp>
        <p:nvSpPr>
          <p:cNvPr id="5" name="Slide Number Placeholder 4"/>
          <p:cNvSpPr>
            <a:spLocks noGrp="1"/>
          </p:cNvSpPr>
          <p:nvPr>
            <p:ph type="sldNum" sz="quarter" idx="12"/>
          </p:nvPr>
        </p:nvSpPr>
        <p:spPr/>
        <p:txBody>
          <a:bodyPr/>
          <a:lstStyle/>
          <a:p>
            <a:fld id="{908D3719-8198-46CB-B05A-78C831F0D6F8}" type="slidenum">
              <a:rPr lang="en-IN" smtClean="0"/>
              <a:pPr/>
              <a:t>19</a:t>
            </a:fld>
            <a:endParaRPr lang="en-IN"/>
          </a:p>
        </p:txBody>
      </p:sp>
    </p:spTree>
    <p:extLst>
      <p:ext uri="{BB962C8B-B14F-4D97-AF65-F5344CB8AC3E}">
        <p14:creationId xmlns:p14="http://schemas.microsoft.com/office/powerpoint/2010/main" val="289295891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p:cTn id="17"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down)">
                                      <p:cBhvr>
                                        <p:cTn id="24" dur="580">
                                          <p:stCondLst>
                                            <p:cond delay="0"/>
                                          </p:stCondLst>
                                        </p:cTn>
                                        <p:tgtEl>
                                          <p:spTgt spid="3">
                                            <p:txEl>
                                              <p:pRg st="2" end="2"/>
                                            </p:txEl>
                                          </p:spTgt>
                                        </p:tgtEl>
                                      </p:cBhvr>
                                    </p:animEffect>
                                    <p:anim calcmode="lin" valueType="num">
                                      <p:cBhvr>
                                        <p:cTn id="2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xEl>
                                              <p:pRg st="2" end="2"/>
                                            </p:txEl>
                                          </p:spTgt>
                                        </p:tgtEl>
                                      </p:cBhvr>
                                      <p:to x="100000" y="60000"/>
                                    </p:animScale>
                                    <p:animScale>
                                      <p:cBhvr>
                                        <p:cTn id="31" dur="166" decel="50000">
                                          <p:stCondLst>
                                            <p:cond delay="676"/>
                                          </p:stCondLst>
                                        </p:cTn>
                                        <p:tgtEl>
                                          <p:spTgt spid="3">
                                            <p:txEl>
                                              <p:pRg st="2" end="2"/>
                                            </p:txEl>
                                          </p:spTgt>
                                        </p:tgtEl>
                                      </p:cBhvr>
                                      <p:to x="100000" y="100000"/>
                                    </p:animScale>
                                    <p:animScale>
                                      <p:cBhvr>
                                        <p:cTn id="32" dur="26">
                                          <p:stCondLst>
                                            <p:cond delay="1312"/>
                                          </p:stCondLst>
                                        </p:cTn>
                                        <p:tgtEl>
                                          <p:spTgt spid="3">
                                            <p:txEl>
                                              <p:pRg st="2" end="2"/>
                                            </p:txEl>
                                          </p:spTgt>
                                        </p:tgtEl>
                                      </p:cBhvr>
                                      <p:to x="100000" y="80000"/>
                                    </p:animScale>
                                    <p:animScale>
                                      <p:cBhvr>
                                        <p:cTn id="33" dur="166" decel="50000">
                                          <p:stCondLst>
                                            <p:cond delay="1338"/>
                                          </p:stCondLst>
                                        </p:cTn>
                                        <p:tgtEl>
                                          <p:spTgt spid="3">
                                            <p:txEl>
                                              <p:pRg st="2" end="2"/>
                                            </p:txEl>
                                          </p:spTgt>
                                        </p:tgtEl>
                                      </p:cBhvr>
                                      <p:to x="100000" y="100000"/>
                                    </p:animScale>
                                    <p:animScale>
                                      <p:cBhvr>
                                        <p:cTn id="34" dur="26">
                                          <p:stCondLst>
                                            <p:cond delay="1642"/>
                                          </p:stCondLst>
                                        </p:cTn>
                                        <p:tgtEl>
                                          <p:spTgt spid="3">
                                            <p:txEl>
                                              <p:pRg st="2" end="2"/>
                                            </p:txEl>
                                          </p:spTgt>
                                        </p:tgtEl>
                                      </p:cBhvr>
                                      <p:to x="100000" y="90000"/>
                                    </p:animScale>
                                    <p:animScale>
                                      <p:cBhvr>
                                        <p:cTn id="35" dur="166" decel="50000">
                                          <p:stCondLst>
                                            <p:cond delay="1668"/>
                                          </p:stCondLst>
                                        </p:cTn>
                                        <p:tgtEl>
                                          <p:spTgt spid="3">
                                            <p:txEl>
                                              <p:pRg st="2" end="2"/>
                                            </p:txEl>
                                          </p:spTgt>
                                        </p:tgtEl>
                                      </p:cBhvr>
                                      <p:to x="100000" y="100000"/>
                                    </p:animScale>
                                    <p:animScale>
                                      <p:cBhvr>
                                        <p:cTn id="36" dur="26">
                                          <p:stCondLst>
                                            <p:cond delay="1808"/>
                                          </p:stCondLst>
                                        </p:cTn>
                                        <p:tgtEl>
                                          <p:spTgt spid="3">
                                            <p:txEl>
                                              <p:pRg st="2" end="2"/>
                                            </p:txEl>
                                          </p:spTgt>
                                        </p:tgtEl>
                                      </p:cBhvr>
                                      <p:to x="100000" y="95000"/>
                                    </p:animScale>
                                    <p:animScale>
                                      <p:cBhvr>
                                        <p:cTn id="37" dur="166" decel="50000">
                                          <p:stCondLst>
                                            <p:cond delay="1834"/>
                                          </p:stCondLst>
                                        </p:cTn>
                                        <p:tgtEl>
                                          <p:spTgt spid="3">
                                            <p:txEl>
                                              <p:pRg st="2" end="2"/>
                                            </p:txEl>
                                          </p:spTgt>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3" end="3"/>
                                            </p:txEl>
                                          </p:spTgt>
                                        </p:tgtEl>
                                        <p:attrNameLst>
                                          <p:attrName>style.visibility</p:attrName>
                                        </p:attrNameLst>
                                      </p:cBhvr>
                                      <p:to>
                                        <p:strVal val="visible"/>
                                      </p:to>
                                    </p:set>
                                    <p:animEffect transition="in" filter="fade">
                                      <p:cBhvr>
                                        <p:cTn id="4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6000" b="1" cap="all" dirty="0" smtClean="0">
                <a:ln/>
                <a:solidFill>
                  <a:schemeClr val="bg1">
                    <a:lumMod val="95000"/>
                  </a:schemeClr>
                </a:solidFill>
                <a:effectLst/>
              </a:rPr>
              <a:t>What is IEEE?</a:t>
            </a:r>
            <a:endParaRPr lang="en-IN" sz="6000" b="1" cap="all" dirty="0">
              <a:ln/>
              <a:solidFill>
                <a:schemeClr val="bg1">
                  <a:lumMod val="95000"/>
                </a:schemeClr>
              </a:solidFill>
              <a:effectLst/>
            </a:endParaRPr>
          </a:p>
        </p:txBody>
      </p:sp>
      <p:sp>
        <p:nvSpPr>
          <p:cNvPr id="3" name="Content Placeholder 2"/>
          <p:cNvSpPr>
            <a:spLocks noGrp="1"/>
          </p:cNvSpPr>
          <p:nvPr>
            <p:ph idx="1"/>
          </p:nvPr>
        </p:nvSpPr>
        <p:spPr/>
        <p:txBody>
          <a:bodyPr>
            <a:normAutofit lnSpcReduction="10000"/>
          </a:bodyPr>
          <a:lstStyle/>
          <a:p>
            <a:pPr algn="just"/>
            <a:r>
              <a:rPr lang="en-US" b="1"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IEEE </a:t>
            </a:r>
            <a:r>
              <a:rPr lang="en-IN" b="1"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stands for the Institute of Electrical and Electronics Engineers.</a:t>
            </a:r>
          </a:p>
          <a:p>
            <a:pPr algn="just"/>
            <a:r>
              <a:rPr lang="en-IN" b="1"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IEEE </a:t>
            </a:r>
            <a:r>
              <a:rPr lang="en-IN" b="1"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is the world’s largest professional association dedicated to advancing technological innovation and excellence for the benefit of humanity. </a:t>
            </a:r>
            <a:endParaRPr lang="en-IN" b="1"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endParaRPr>
          </a:p>
          <a:p>
            <a:pPr algn="just"/>
            <a:r>
              <a:rPr lang="en-IN" b="1"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IEEE </a:t>
            </a:r>
            <a:r>
              <a:rPr lang="en-IN" b="1"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and its members inspire a global community through IEEE's highly cited publications, conferences, technology standards, and professional and educational activities</a:t>
            </a:r>
            <a:r>
              <a:rPr lang="en-IN" b="1"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a:t>
            </a:r>
          </a:p>
        </p:txBody>
      </p:sp>
    </p:spTree>
    <p:extLst>
      <p:ext uri="{BB962C8B-B14F-4D97-AF65-F5344CB8AC3E}">
        <p14:creationId xmlns:p14="http://schemas.microsoft.com/office/powerpoint/2010/main" val="312729008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from="(-#ppt_w/2)" to="(#ppt_x)" calcmode="lin" valueType="num">
                                      <p:cBhvr>
                                        <p:cTn id="7" dur="600" fill="hold">
                                          <p:stCondLst>
                                            <p:cond delay="0"/>
                                          </p:stCondLst>
                                        </p:cTn>
                                        <p:tgtEl>
                                          <p:spTgt spid="2"/>
                                        </p:tgtEl>
                                        <p:attrNameLst>
                                          <p:attrName>ppt_x</p:attrName>
                                        </p:attrNameLst>
                                      </p:cBhvr>
                                    </p:anim>
                                    <p:anim from="0" to="-1.0" calcmode="lin" valueType="num">
                                      <p:cBhvr>
                                        <p:cTn id="8" dur="200" decel="50000" autoRev="1" fill="hold">
                                          <p:stCondLst>
                                            <p:cond delay="600"/>
                                          </p:stCondLst>
                                        </p:cTn>
                                        <p:tgtEl>
                                          <p:spTgt spid="2"/>
                                        </p:tgtEl>
                                        <p:attrNameLst>
                                          <p:attrName>xshear</p:attrName>
                                        </p:attrNameLst>
                                      </p:cBhvr>
                                    </p:anim>
                                    <p:animScale>
                                      <p:cBhvr>
                                        <p:cTn id="9" dur="200" decel="100000" autoRev="1" fill="hold">
                                          <p:stCondLst>
                                            <p:cond delay="600"/>
                                          </p:stCondLst>
                                        </p:cTn>
                                        <p:tgtEl>
                                          <p:spTgt spid="2"/>
                                        </p:tgtEl>
                                      </p:cBhvr>
                                      <p:from x="100000" y="100000"/>
                                      <p:to x="80000" y="100000"/>
                                    </p:animScale>
                                    <p:anim by="(#ppt_h/3+#ppt_w*0.1)" calcmode="lin" valueType="num">
                                      <p:cBhvr additive="sum">
                                        <p:cTn id="10" dur="200" decel="100000" autoRev="1" fill="hold">
                                          <p:stCondLst>
                                            <p:cond delay="600"/>
                                          </p:stCondLst>
                                        </p:cTn>
                                        <p:tgtEl>
                                          <p:spTgt spid="2"/>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circle(in)">
                                      <p:cBhvr>
                                        <p:cTn id="15" dur="2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circle(in)">
                                      <p:cBhvr>
                                        <p:cTn id="20" dur="20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slide(fromBottom)">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video</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E267549-C0BB-4FCF-8647-D62A0DB36FE1}" type="datetime1">
              <a:rPr lang="en-US" smtClean="0"/>
              <a:t>8/16/2013</a:t>
            </a:fld>
            <a:endParaRPr lang="en-IN"/>
          </a:p>
        </p:txBody>
      </p:sp>
      <p:sp>
        <p:nvSpPr>
          <p:cNvPr id="5" name="Slide Number Placeholder 4"/>
          <p:cNvSpPr>
            <a:spLocks noGrp="1"/>
          </p:cNvSpPr>
          <p:nvPr>
            <p:ph type="sldNum" sz="quarter" idx="12"/>
          </p:nvPr>
        </p:nvSpPr>
        <p:spPr/>
        <p:txBody>
          <a:bodyPr/>
          <a:lstStyle/>
          <a:p>
            <a:fld id="{908D3719-8198-46CB-B05A-78C831F0D6F8}" type="slidenum">
              <a:rPr lang="en-IN" smtClean="0"/>
              <a:pPr/>
              <a:t>20</a:t>
            </a:fld>
            <a:endParaRPr lang="en-IN"/>
          </a:p>
        </p:txBody>
      </p:sp>
    </p:spTree>
    <p:extLst>
      <p:ext uri="{BB962C8B-B14F-4D97-AF65-F5344CB8AC3E}">
        <p14:creationId xmlns:p14="http://schemas.microsoft.com/office/powerpoint/2010/main" val="367269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PREVIOUS YEAR’S ACTIVITIES</a:t>
            </a:r>
            <a:endParaRPr lang="en-US" dirty="0"/>
          </a:p>
        </p:txBody>
      </p:sp>
      <p:sp>
        <p:nvSpPr>
          <p:cNvPr id="3" name="Content Placeholder 2"/>
          <p:cNvSpPr>
            <a:spLocks noGrp="1"/>
          </p:cNvSpPr>
          <p:nvPr>
            <p:ph idx="1"/>
          </p:nvPr>
        </p:nvSpPr>
        <p:spPr/>
        <p:txBody>
          <a:bodyPr/>
          <a:lstStyle/>
          <a:p>
            <a:r>
              <a:rPr lang="en-US" dirty="0" smtClean="0">
                <a:solidFill>
                  <a:schemeClr val="accent1">
                    <a:lumMod val="75000"/>
                  </a:schemeClr>
                </a:solidFill>
              </a:rPr>
              <a:t>IEEE DAY</a:t>
            </a:r>
          </a:p>
          <a:p>
            <a:r>
              <a:rPr lang="en-US" dirty="0" smtClean="0">
                <a:solidFill>
                  <a:schemeClr val="accent1">
                    <a:lumMod val="75000"/>
                  </a:schemeClr>
                </a:solidFill>
              </a:rPr>
              <a:t>WORKSHOP WIRED ROBOTICS</a:t>
            </a:r>
          </a:p>
          <a:p>
            <a:r>
              <a:rPr lang="en-US" dirty="0" smtClean="0">
                <a:solidFill>
                  <a:schemeClr val="accent1">
                    <a:lumMod val="75000"/>
                  </a:schemeClr>
                </a:solidFill>
              </a:rPr>
              <a:t>IEEE 360 DEGREES</a:t>
            </a:r>
          </a:p>
          <a:p>
            <a:r>
              <a:rPr lang="en-US" dirty="0" smtClean="0">
                <a:solidFill>
                  <a:schemeClr val="accent1">
                    <a:lumMod val="75000"/>
                  </a:schemeClr>
                </a:solidFill>
              </a:rPr>
              <a:t>CONFERENCES</a:t>
            </a:r>
          </a:p>
          <a:p>
            <a:r>
              <a:rPr lang="en-US" dirty="0" smtClean="0">
                <a:solidFill>
                  <a:schemeClr val="accent1">
                    <a:lumMod val="75000"/>
                  </a:schemeClr>
                </a:solidFill>
              </a:rPr>
              <a:t>COLLABORATIVE </a:t>
            </a:r>
            <a:r>
              <a:rPr lang="en-US" dirty="0" smtClean="0">
                <a:solidFill>
                  <a:schemeClr val="accent1">
                    <a:lumMod val="75000"/>
                  </a:schemeClr>
                </a:solidFill>
              </a:rPr>
              <a:t>COLLEGE EVENTS </a:t>
            </a:r>
            <a:endParaRPr lang="en-US" dirty="0">
              <a:solidFill>
                <a:schemeClr val="accent1">
                  <a:lumMod val="75000"/>
                </a:schemeClr>
              </a:solidFill>
            </a:endParaRPr>
          </a:p>
          <a:p>
            <a:r>
              <a:rPr lang="en-US" dirty="0" smtClean="0">
                <a:solidFill>
                  <a:schemeClr val="accent1">
                    <a:lumMod val="75000"/>
                  </a:schemeClr>
                </a:solidFill>
              </a:rPr>
              <a:t>XZIBIT(State Level Project </a:t>
            </a:r>
            <a:r>
              <a:rPr lang="en-US" dirty="0" smtClean="0">
                <a:solidFill>
                  <a:schemeClr val="accent1">
                    <a:lumMod val="75000"/>
                  </a:schemeClr>
                </a:solidFill>
              </a:rPr>
              <a:t>Competition)</a:t>
            </a:r>
          </a:p>
          <a:p>
            <a:pPr marL="0" indent="0">
              <a:buNone/>
            </a:pPr>
            <a:endParaRPr lang="en-US" dirty="0"/>
          </a:p>
        </p:txBody>
      </p:sp>
      <p:sp>
        <p:nvSpPr>
          <p:cNvPr id="4" name="Date Placeholder 3"/>
          <p:cNvSpPr>
            <a:spLocks noGrp="1"/>
          </p:cNvSpPr>
          <p:nvPr>
            <p:ph type="dt" sz="half" idx="10"/>
          </p:nvPr>
        </p:nvSpPr>
        <p:spPr/>
        <p:txBody>
          <a:bodyPr/>
          <a:lstStyle/>
          <a:p>
            <a:fld id="{D086D54C-D767-4387-ABB1-D25887418112}" type="datetime1">
              <a:rPr lang="en-US" smtClean="0"/>
              <a:t>8/16/2013</a:t>
            </a:fld>
            <a:endParaRPr lang="en-IN"/>
          </a:p>
        </p:txBody>
      </p:sp>
      <p:sp>
        <p:nvSpPr>
          <p:cNvPr id="5" name="Slide Number Placeholder 4"/>
          <p:cNvSpPr>
            <a:spLocks noGrp="1"/>
          </p:cNvSpPr>
          <p:nvPr>
            <p:ph type="sldNum" sz="quarter" idx="12"/>
          </p:nvPr>
        </p:nvSpPr>
        <p:spPr/>
        <p:txBody>
          <a:bodyPr/>
          <a:lstStyle/>
          <a:p>
            <a:fld id="{908D3719-8198-46CB-B05A-78C831F0D6F8}" type="slidenum">
              <a:rPr lang="en-IN" smtClean="0"/>
              <a:pPr/>
              <a:t>21</a:t>
            </a:fld>
            <a:endParaRPr lang="en-IN"/>
          </a:p>
        </p:txBody>
      </p:sp>
    </p:spTree>
    <p:extLst>
      <p:ext uri="{BB962C8B-B14F-4D97-AF65-F5344CB8AC3E}">
        <p14:creationId xmlns:p14="http://schemas.microsoft.com/office/powerpoint/2010/main" val="27379100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5"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5"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7"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5" presetClass="entr" presetSubtype="0"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 calcmode="lin" valueType="num">
                                      <p:cBhvr>
                                        <p:cTn id="36"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7"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8"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9"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40"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41"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42"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43" dur="1000" decel="50000">
                                          <p:stCondLst>
                                            <p:cond delay="0"/>
                                          </p:stCondLst>
                                        </p:cTn>
                                        <p:tgtEl>
                                          <p:spTgt spid="3">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5" presetClass="entr" presetSubtype="0" fill="hold"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anim calcmode="lin" valueType="num">
                                      <p:cBhvr>
                                        <p:cTn id="48"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51"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3">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5" presetClass="entr" presetSubtype="0" fill="hold"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 calcmode="lin" valueType="num">
                                      <p:cBhvr>
                                        <p:cTn id="60"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61"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62"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63"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64"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5"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6"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7" dur="1000" decel="50000">
                                          <p:stCondLst>
                                            <p:cond delay="0"/>
                                          </p:stCondLst>
                                        </p:cTn>
                                        <p:tgtEl>
                                          <p:spTgt spid="3">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5" presetClass="entr" presetSubtype="0" fill="hold" nodeType="clickEffect">
                                  <p:stCondLst>
                                    <p:cond delay="0"/>
                                  </p:stCondLst>
                                  <p:childTnLst>
                                    <p:set>
                                      <p:cBhvr>
                                        <p:cTn id="71" dur="1" fill="hold">
                                          <p:stCondLst>
                                            <p:cond delay="0"/>
                                          </p:stCondLst>
                                        </p:cTn>
                                        <p:tgtEl>
                                          <p:spTgt spid="3">
                                            <p:txEl>
                                              <p:pRg st="5" end="5"/>
                                            </p:txEl>
                                          </p:spTgt>
                                        </p:tgtEl>
                                        <p:attrNameLst>
                                          <p:attrName>style.visibility</p:attrName>
                                        </p:attrNameLst>
                                      </p:cBhvr>
                                      <p:to>
                                        <p:strVal val="visible"/>
                                      </p:to>
                                    </p:set>
                                    <p:anim calcmode="lin" valueType="num">
                                      <p:cBhvr>
                                        <p:cTn id="72" dur="500" decel="50000" fill="hold">
                                          <p:stCondLst>
                                            <p:cond delay="0"/>
                                          </p:stCondLst>
                                        </p:cTn>
                                        <p:tgtEl>
                                          <p:spTgt spid="3">
                                            <p:txEl>
                                              <p:pRg st="5" end="5"/>
                                            </p:txEl>
                                          </p:spTgt>
                                        </p:tgtEl>
                                        <p:attrNameLst>
                                          <p:attrName>style.rotation</p:attrName>
                                        </p:attrNameLst>
                                      </p:cBhvr>
                                      <p:tavLst>
                                        <p:tav tm="0">
                                          <p:val>
                                            <p:fltVal val="-90"/>
                                          </p:val>
                                        </p:tav>
                                        <p:tav tm="100000">
                                          <p:val>
                                            <p:fltVal val="0"/>
                                          </p:val>
                                        </p:tav>
                                      </p:tavLst>
                                    </p:anim>
                                    <p:anim calcmode="lin" valueType="num">
                                      <p:cBhvr>
                                        <p:cTn id="73" dur="500" decel="50000" fill="hold">
                                          <p:stCondLst>
                                            <p:cond delay="0"/>
                                          </p:stCondLst>
                                        </p:cTn>
                                        <p:tgtEl>
                                          <p:spTgt spid="3">
                                            <p:txEl>
                                              <p:pRg st="5" end="5"/>
                                            </p:txEl>
                                          </p:spTgt>
                                        </p:tgtEl>
                                        <p:attrNameLst>
                                          <p:attrName>ppt_w</p:attrName>
                                        </p:attrNameLst>
                                      </p:cBhvr>
                                      <p:tavLst>
                                        <p:tav tm="0">
                                          <p:val>
                                            <p:strVal val="#ppt_w"/>
                                          </p:val>
                                        </p:tav>
                                        <p:tav tm="100000">
                                          <p:val>
                                            <p:strVal val="#ppt_w*.05"/>
                                          </p:val>
                                        </p:tav>
                                      </p:tavLst>
                                    </p:anim>
                                    <p:anim calcmode="lin" valueType="num">
                                      <p:cBhvr>
                                        <p:cTn id="74" dur="500" accel="50000" fill="hold">
                                          <p:stCondLst>
                                            <p:cond delay="500"/>
                                          </p:stCondLst>
                                        </p:cTn>
                                        <p:tgtEl>
                                          <p:spTgt spid="3">
                                            <p:txEl>
                                              <p:pRg st="5" end="5"/>
                                            </p:txEl>
                                          </p:spTgt>
                                        </p:tgtEl>
                                        <p:attrNameLst>
                                          <p:attrName>ppt_w</p:attrName>
                                        </p:attrNameLst>
                                      </p:cBhvr>
                                      <p:tavLst>
                                        <p:tav tm="0">
                                          <p:val>
                                            <p:strVal val="#ppt_w*.05"/>
                                          </p:val>
                                        </p:tav>
                                        <p:tav tm="100000">
                                          <p:val>
                                            <p:strVal val="#ppt_w"/>
                                          </p:val>
                                        </p:tav>
                                      </p:tavLst>
                                    </p:anim>
                                    <p:anim calcmode="lin" valueType="num">
                                      <p:cBhvr>
                                        <p:cTn id="75" dur="1000" fill="hold"/>
                                        <p:tgtEl>
                                          <p:spTgt spid="3">
                                            <p:txEl>
                                              <p:pRg st="5" end="5"/>
                                            </p:txEl>
                                          </p:spTgt>
                                        </p:tgtEl>
                                        <p:attrNameLst>
                                          <p:attrName>ppt_h</p:attrName>
                                        </p:attrNameLst>
                                      </p:cBhvr>
                                      <p:tavLst>
                                        <p:tav tm="0">
                                          <p:val>
                                            <p:strVal val="#ppt_h"/>
                                          </p:val>
                                        </p:tav>
                                        <p:tav tm="100000">
                                          <p:val>
                                            <p:strVal val="#ppt_h"/>
                                          </p:val>
                                        </p:tav>
                                      </p:tavLst>
                                    </p:anim>
                                    <p:anim calcmode="lin" valueType="num">
                                      <p:cBhvr>
                                        <p:cTn id="76" dur="500" decel="50000" fill="hold">
                                          <p:stCondLst>
                                            <p:cond delay="0"/>
                                          </p:stCondLst>
                                        </p:cTn>
                                        <p:tgtEl>
                                          <p:spTgt spid="3">
                                            <p:txEl>
                                              <p:pRg st="5" end="5"/>
                                            </p:txEl>
                                          </p:spTgt>
                                        </p:tgtEl>
                                        <p:attrNameLst>
                                          <p:attrName>ppt_x</p:attrName>
                                        </p:attrNameLst>
                                      </p:cBhvr>
                                      <p:tavLst>
                                        <p:tav tm="0">
                                          <p:val>
                                            <p:strVal val="#ppt_x+.4"/>
                                          </p:val>
                                        </p:tav>
                                        <p:tav tm="100000">
                                          <p:val>
                                            <p:strVal val="#ppt_x"/>
                                          </p:val>
                                        </p:tav>
                                      </p:tavLst>
                                    </p:anim>
                                    <p:anim calcmode="lin" valueType="num">
                                      <p:cBhvr>
                                        <p:cTn id="77" dur="500" decel="50000" fill="hold">
                                          <p:stCondLst>
                                            <p:cond delay="0"/>
                                          </p:stCondLst>
                                        </p:cTn>
                                        <p:tgtEl>
                                          <p:spTgt spid="3">
                                            <p:txEl>
                                              <p:pRg st="5" end="5"/>
                                            </p:txEl>
                                          </p:spTgt>
                                        </p:tgtEl>
                                        <p:attrNameLst>
                                          <p:attrName>ppt_y</p:attrName>
                                        </p:attrNameLst>
                                      </p:cBhvr>
                                      <p:tavLst>
                                        <p:tav tm="0">
                                          <p:val>
                                            <p:strVal val="#ppt_y-.2"/>
                                          </p:val>
                                        </p:tav>
                                        <p:tav tm="100000">
                                          <p:val>
                                            <p:strVal val="#ppt_y+.1"/>
                                          </p:val>
                                        </p:tav>
                                      </p:tavLst>
                                    </p:anim>
                                    <p:anim calcmode="lin" valueType="num">
                                      <p:cBhvr>
                                        <p:cTn id="78" dur="500" accel="50000" fill="hold">
                                          <p:stCondLst>
                                            <p:cond delay="500"/>
                                          </p:stCondLst>
                                        </p:cTn>
                                        <p:tgtEl>
                                          <p:spTgt spid="3">
                                            <p:txEl>
                                              <p:pRg st="5" end="5"/>
                                            </p:txEl>
                                          </p:spTgt>
                                        </p:tgtEl>
                                        <p:attrNameLst>
                                          <p:attrName>ppt_y</p:attrName>
                                        </p:attrNameLst>
                                      </p:cBhvr>
                                      <p:tavLst>
                                        <p:tav tm="0">
                                          <p:val>
                                            <p:strVal val="#ppt_y+.1"/>
                                          </p:val>
                                        </p:tav>
                                        <p:tav tm="100000">
                                          <p:val>
                                            <p:strVal val="#ppt_y"/>
                                          </p:val>
                                        </p:tav>
                                      </p:tavLst>
                                    </p:anim>
                                    <p:animEffect transition="in" filter="fade">
                                      <p:cBhvr>
                                        <p:cTn id="79" dur="1000" decel="50000">
                                          <p:stCondLst>
                                            <p:cond delay="0"/>
                                          </p:stCondLst>
                                        </p:cTn>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ACTIVITIES PLANNED</a:t>
            </a:r>
          </a:p>
        </p:txBody>
      </p:sp>
      <p:sp>
        <p:nvSpPr>
          <p:cNvPr id="4" name="Date Placeholder 3"/>
          <p:cNvSpPr>
            <a:spLocks noGrp="1"/>
          </p:cNvSpPr>
          <p:nvPr>
            <p:ph type="dt" sz="half" idx="10"/>
          </p:nvPr>
        </p:nvSpPr>
        <p:spPr/>
        <p:txBody>
          <a:bodyPr/>
          <a:lstStyle/>
          <a:p>
            <a:fld id="{BB19D11C-4A8F-4CF6-934B-4C40F70F1951}" type="datetime1">
              <a:rPr lang="en-US" smtClean="0"/>
              <a:t>8/16/2013</a:t>
            </a:fld>
            <a:endParaRPr lang="en-IN"/>
          </a:p>
        </p:txBody>
      </p:sp>
      <p:sp>
        <p:nvSpPr>
          <p:cNvPr id="5" name="Slide Number Placeholder 4"/>
          <p:cNvSpPr>
            <a:spLocks noGrp="1"/>
          </p:cNvSpPr>
          <p:nvPr>
            <p:ph type="sldNum" sz="quarter" idx="12"/>
          </p:nvPr>
        </p:nvSpPr>
        <p:spPr/>
        <p:txBody>
          <a:bodyPr/>
          <a:lstStyle/>
          <a:p>
            <a:fld id="{908D3719-8198-46CB-B05A-78C831F0D6F8}" type="slidenum">
              <a:rPr lang="en-IN" smtClean="0"/>
              <a:pPr/>
              <a:t>22</a:t>
            </a:fld>
            <a:endParaRPr lang="en-IN"/>
          </a:p>
        </p:txBody>
      </p:sp>
      <p:graphicFrame>
        <p:nvGraphicFramePr>
          <p:cNvPr id="6" name="Diagram 5"/>
          <p:cNvGraphicFramePr/>
          <p:nvPr>
            <p:extLst>
              <p:ext uri="{D42A27DB-BD31-4B8C-83A1-F6EECF244321}">
                <p14:modId xmlns:p14="http://schemas.microsoft.com/office/powerpoint/2010/main" val="2653424176"/>
              </p:ext>
            </p:extLst>
          </p:nvPr>
        </p:nvGraphicFramePr>
        <p:xfrm>
          <a:off x="365124" y="1262063"/>
          <a:ext cx="8656045" cy="5251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798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circle(in)">
                                      <p:cBhvr>
                                        <p:cTn id="2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4400" b="1" cap="all" dirty="0" smtClean="0">
                <a:ln/>
                <a:effectLst>
                  <a:outerShdw blurRad="19685" dist="12700" dir="5400000" algn="tl" rotWithShape="0">
                    <a:schemeClr val="accent1">
                      <a:satMod val="130000"/>
                      <a:alpha val="60000"/>
                    </a:schemeClr>
                  </a:outerShdw>
                </a:effectLst>
              </a:rPr>
              <a:t>IEEE KCCOE COUNCIL 2012-13</a:t>
            </a:r>
            <a:endParaRPr lang="en-IN" sz="4400" b="1" cap="all" dirty="0">
              <a:ln/>
              <a:effectLst>
                <a:outerShdw blurRad="19685" dist="12700" dir="5400000" algn="tl" rotWithShape="0">
                  <a:schemeClr val="accent1">
                    <a:satMod val="130000"/>
                    <a:alpha val="60000"/>
                  </a:schemeClr>
                </a:outerShdw>
              </a:effectLst>
            </a:endParaRPr>
          </a:p>
        </p:txBody>
      </p:sp>
      <p:sp>
        <p:nvSpPr>
          <p:cNvPr id="4" name="Content Placeholder 3"/>
          <p:cNvSpPr>
            <a:spLocks noGrp="1"/>
          </p:cNvSpPr>
          <p:nvPr>
            <p:ph idx="1"/>
          </p:nvPr>
        </p:nvSpPr>
        <p:spPr>
          <a:xfrm>
            <a:off x="365125" y="1327197"/>
            <a:ext cx="8326438" cy="4664169"/>
          </a:xfrm>
        </p:spPr>
        <p:txBody>
          <a:bodyPr>
            <a:noAutofit/>
          </a:bodyPr>
          <a:lstStyle/>
          <a:p>
            <a:endParaRPr lang="en-US" sz="3200" b="1" u="sng"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endParaRPr>
          </a:p>
          <a:p>
            <a:r>
              <a:rPr lang="en-US" sz="3200" b="1" u="sng"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Executive Committee          </a:t>
            </a:r>
            <a:endParaRPr lang="en-IN" sz="3200" b="1" u="sng"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endParaRPr>
          </a:p>
          <a:p>
            <a:pPr lvl="1">
              <a:buFont typeface="Wingdings" pitchFamily="2" charset="2"/>
              <a:buChar char="Ø"/>
            </a:pPr>
            <a:r>
              <a:rPr lang="en-US" sz="2400" b="1"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a:t>
            </a: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Branch Counselor    -   </a:t>
            </a:r>
            <a:r>
              <a:rPr lang="en-US" sz="2400" dirty="0" err="1"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Amarja</a:t>
            </a: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a:t>
            </a:r>
            <a:r>
              <a:rPr lang="en-US" sz="2400" dirty="0" err="1"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Adgaonkar</a:t>
            </a: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Mam</a:t>
            </a:r>
          </a:p>
          <a:p>
            <a:pPr lvl="1">
              <a:buFont typeface="Wingdings" pitchFamily="2" charset="2"/>
              <a:buChar char="Ø"/>
            </a:pP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Interim Chair    </a:t>
            </a:r>
            <a:r>
              <a:rPr lang="en-US" sz="2400"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a:t>
            </a: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   </a:t>
            </a:r>
            <a:r>
              <a:rPr lang="en-US" sz="2400" dirty="0" err="1"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Jekin</a:t>
            </a: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a:t>
            </a:r>
            <a:r>
              <a:rPr lang="en-US" sz="2400" dirty="0" err="1"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Dedhia</a:t>
            </a:r>
            <a:endPar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endParaRPr>
          </a:p>
          <a:p>
            <a:pPr lvl="1">
              <a:buFont typeface="Wingdings" pitchFamily="2" charset="2"/>
              <a:buChar char="Ø"/>
            </a:pP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Vice Chair        -   </a:t>
            </a:r>
            <a:r>
              <a:rPr lang="en-US" sz="2400" dirty="0" err="1"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Sachin</a:t>
            </a: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a:t>
            </a:r>
            <a:r>
              <a:rPr lang="en-US" sz="2400" dirty="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Thakur</a:t>
            </a:r>
            <a:endPar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endParaRPr>
          </a:p>
          <a:p>
            <a:pPr lvl="1">
              <a:buFont typeface="Wingdings" pitchFamily="2" charset="2"/>
              <a:buChar char="Ø"/>
            </a:pP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Secretary         -   </a:t>
            </a:r>
            <a:r>
              <a:rPr lang="en-US" sz="2400" dirty="0" err="1"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Siddharth</a:t>
            </a: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Sharma</a:t>
            </a:r>
          </a:p>
          <a:p>
            <a:pPr lvl="1">
              <a:buFont typeface="Wingdings" pitchFamily="2" charset="2"/>
              <a:buChar char="Ø"/>
            </a:pP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Treasurer         -   </a:t>
            </a:r>
            <a:r>
              <a:rPr lang="en-US" sz="2400" dirty="0" err="1"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Gurpreet</a:t>
            </a: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Singh</a:t>
            </a:r>
          </a:p>
          <a:p>
            <a:pPr lvl="1">
              <a:buFont typeface="Wingdings" pitchFamily="2" charset="2"/>
              <a:buChar char="Ø"/>
            </a:pP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Editing Head       -   Kaustabh Phani</a:t>
            </a:r>
          </a:p>
          <a:p>
            <a:pPr lvl="1">
              <a:buFont typeface="Wingdings" pitchFamily="2" charset="2"/>
              <a:buChar char="Ø"/>
            </a:pP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Web Master        -   </a:t>
            </a:r>
            <a:r>
              <a:rPr lang="en-US" sz="2400" dirty="0" err="1"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Omkar</a:t>
            </a:r>
            <a:r>
              <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 </a:t>
            </a:r>
            <a:r>
              <a:rPr lang="en-US" sz="2400" dirty="0" err="1"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rPr>
              <a:t>Bhagat</a:t>
            </a:r>
            <a:endParaRPr lang="en-US" sz="2400" dirty="0" smtClean="0">
              <a:ln w="900" cmpd="sng">
                <a:solidFill>
                  <a:schemeClr val="accent1">
                    <a:satMod val="190000"/>
                    <a:alpha val="55000"/>
                  </a:schemeClr>
                </a:solidFill>
                <a:prstDash val="solid"/>
              </a:ln>
              <a:solidFill>
                <a:schemeClr val="accent1">
                  <a:lumMod val="75000"/>
                </a:schemeClr>
              </a:solidFill>
              <a:effectLst>
                <a:innerShdw blurRad="101600" dist="76200" dir="5400000">
                  <a:schemeClr val="accent1">
                    <a:satMod val="190000"/>
                    <a:tint val="100000"/>
                    <a:alpha val="74000"/>
                  </a:schemeClr>
                </a:innerShdw>
              </a:effectLst>
            </a:endParaRPr>
          </a:p>
        </p:txBody>
      </p:sp>
    </p:spTree>
    <p:extLst>
      <p:ext uri="{BB962C8B-B14F-4D97-AF65-F5344CB8AC3E}">
        <p14:creationId xmlns:p14="http://schemas.microsoft.com/office/powerpoint/2010/main" val="3480691713"/>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34" presetClass="entr" presetSubtype="0" fill="hold" nodeType="after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 from="(-#ppt_w/2)" to="(#ppt_x)" calcmode="lin" valueType="num">
                                      <p:cBhvr>
                                        <p:cTn id="12" dur="600" fill="hold">
                                          <p:stCondLst>
                                            <p:cond delay="0"/>
                                          </p:stCondLst>
                                        </p:cTn>
                                        <p:tgtEl>
                                          <p:spTgt spid="4">
                                            <p:txEl>
                                              <p:pRg st="2" end="2"/>
                                            </p:txEl>
                                          </p:spTgt>
                                        </p:tgtEl>
                                        <p:attrNameLst>
                                          <p:attrName>ppt_x</p:attrName>
                                        </p:attrNameLst>
                                      </p:cBhvr>
                                    </p:anim>
                                    <p:anim from="0" to="-1.0" calcmode="lin" valueType="num">
                                      <p:cBhvr>
                                        <p:cTn id="13" dur="200" decel="50000" autoRev="1" fill="hold">
                                          <p:stCondLst>
                                            <p:cond delay="600"/>
                                          </p:stCondLst>
                                        </p:cTn>
                                        <p:tgtEl>
                                          <p:spTgt spid="4">
                                            <p:txEl>
                                              <p:pRg st="2" end="2"/>
                                            </p:txEl>
                                          </p:spTgt>
                                        </p:tgtEl>
                                        <p:attrNameLst>
                                          <p:attrName>xshear</p:attrName>
                                        </p:attrNameLst>
                                      </p:cBhvr>
                                    </p:anim>
                                    <p:animScale>
                                      <p:cBhvr>
                                        <p:cTn id="14" dur="200" decel="100000" autoRev="1" fill="hold">
                                          <p:stCondLst>
                                            <p:cond delay="600"/>
                                          </p:stCondLst>
                                        </p:cTn>
                                        <p:tgtEl>
                                          <p:spTgt spid="4">
                                            <p:txEl>
                                              <p:pRg st="2" end="2"/>
                                            </p:txEl>
                                          </p:spTgt>
                                        </p:tgtEl>
                                      </p:cBhvr>
                                      <p:from x="100000" y="100000"/>
                                      <p:to x="80000" y="100000"/>
                                    </p:animScale>
                                    <p:anim by="(#ppt_h/3+#ppt_w*0.1)" calcmode="lin" valueType="num">
                                      <p:cBhvr additive="sum">
                                        <p:cTn id="15" dur="200" decel="100000" autoRev="1" fill="hold">
                                          <p:stCondLst>
                                            <p:cond delay="600"/>
                                          </p:stCondLst>
                                        </p:cTn>
                                        <p:tgtEl>
                                          <p:spTgt spid="4">
                                            <p:txEl>
                                              <p:pRg st="2" end="2"/>
                                            </p:txEl>
                                          </p:spTgt>
                                        </p:tgtEl>
                                        <p:attrNameLst>
                                          <p:attrName>ppt_x</p:attrName>
                                        </p:attrNameLst>
                                      </p:cBhvr>
                                    </p:anim>
                                  </p:childTnLst>
                                </p:cTn>
                              </p:par>
                            </p:childTnLst>
                          </p:cTn>
                        </p:par>
                        <p:par>
                          <p:cTn id="16" fill="hold">
                            <p:stCondLst>
                              <p:cond delay="1500"/>
                            </p:stCondLst>
                            <p:childTnLst>
                              <p:par>
                                <p:cTn id="17" presetID="34"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from="(-#ppt_w/2)" to="(#ppt_x)" calcmode="lin" valueType="num">
                                      <p:cBhvr>
                                        <p:cTn id="19" dur="600" fill="hold">
                                          <p:stCondLst>
                                            <p:cond delay="0"/>
                                          </p:stCondLst>
                                        </p:cTn>
                                        <p:tgtEl>
                                          <p:spTgt spid="4">
                                            <p:txEl>
                                              <p:pRg st="3" end="3"/>
                                            </p:txEl>
                                          </p:spTgt>
                                        </p:tgtEl>
                                        <p:attrNameLst>
                                          <p:attrName>ppt_x</p:attrName>
                                        </p:attrNameLst>
                                      </p:cBhvr>
                                    </p:anim>
                                    <p:anim from="0" to="-1.0" calcmode="lin" valueType="num">
                                      <p:cBhvr>
                                        <p:cTn id="20" dur="200" decel="50000" autoRev="1" fill="hold">
                                          <p:stCondLst>
                                            <p:cond delay="600"/>
                                          </p:stCondLst>
                                        </p:cTn>
                                        <p:tgtEl>
                                          <p:spTgt spid="4">
                                            <p:txEl>
                                              <p:pRg st="3" end="3"/>
                                            </p:txEl>
                                          </p:spTgt>
                                        </p:tgtEl>
                                        <p:attrNameLst>
                                          <p:attrName>xshear</p:attrName>
                                        </p:attrNameLst>
                                      </p:cBhvr>
                                    </p:anim>
                                    <p:animScale>
                                      <p:cBhvr>
                                        <p:cTn id="21" dur="200" decel="100000" autoRev="1" fill="hold">
                                          <p:stCondLst>
                                            <p:cond delay="600"/>
                                          </p:stCondLst>
                                        </p:cTn>
                                        <p:tgtEl>
                                          <p:spTgt spid="4">
                                            <p:txEl>
                                              <p:pRg st="3" end="3"/>
                                            </p:txEl>
                                          </p:spTgt>
                                        </p:tgtEl>
                                      </p:cBhvr>
                                      <p:from x="100000" y="100000"/>
                                      <p:to x="80000" y="100000"/>
                                    </p:animScale>
                                    <p:anim by="(#ppt_h/3+#ppt_w*0.1)" calcmode="lin" valueType="num">
                                      <p:cBhvr additive="sum">
                                        <p:cTn id="22" dur="200" decel="100000" autoRev="1" fill="hold">
                                          <p:stCondLst>
                                            <p:cond delay="600"/>
                                          </p:stCondLst>
                                        </p:cTn>
                                        <p:tgtEl>
                                          <p:spTgt spid="4">
                                            <p:txEl>
                                              <p:pRg st="3" end="3"/>
                                            </p:txEl>
                                          </p:spTgt>
                                        </p:tgtEl>
                                        <p:attrNameLst>
                                          <p:attrName>ppt_x</p:attrName>
                                        </p:attrNameLst>
                                      </p:cBhvr>
                                    </p:anim>
                                  </p:childTnLst>
                                </p:cTn>
                              </p:par>
                            </p:childTnLst>
                          </p:cTn>
                        </p:par>
                        <p:par>
                          <p:cTn id="23" fill="hold">
                            <p:stCondLst>
                              <p:cond delay="2500"/>
                            </p:stCondLst>
                            <p:childTnLst>
                              <p:par>
                                <p:cTn id="24" presetID="34" presetClass="entr" presetSubtype="0" fill="hold" nodeType="after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from="(-#ppt_w/2)" to="(#ppt_x)" calcmode="lin" valueType="num">
                                      <p:cBhvr>
                                        <p:cTn id="26" dur="600" fill="hold">
                                          <p:stCondLst>
                                            <p:cond delay="0"/>
                                          </p:stCondLst>
                                        </p:cTn>
                                        <p:tgtEl>
                                          <p:spTgt spid="4">
                                            <p:txEl>
                                              <p:pRg st="4" end="4"/>
                                            </p:txEl>
                                          </p:spTgt>
                                        </p:tgtEl>
                                        <p:attrNameLst>
                                          <p:attrName>ppt_x</p:attrName>
                                        </p:attrNameLst>
                                      </p:cBhvr>
                                    </p:anim>
                                    <p:anim from="0" to="-1.0" calcmode="lin" valueType="num">
                                      <p:cBhvr>
                                        <p:cTn id="27" dur="200" decel="50000" autoRev="1" fill="hold">
                                          <p:stCondLst>
                                            <p:cond delay="600"/>
                                          </p:stCondLst>
                                        </p:cTn>
                                        <p:tgtEl>
                                          <p:spTgt spid="4">
                                            <p:txEl>
                                              <p:pRg st="4" end="4"/>
                                            </p:txEl>
                                          </p:spTgt>
                                        </p:tgtEl>
                                        <p:attrNameLst>
                                          <p:attrName>xshear</p:attrName>
                                        </p:attrNameLst>
                                      </p:cBhvr>
                                    </p:anim>
                                    <p:animScale>
                                      <p:cBhvr>
                                        <p:cTn id="28" dur="200" decel="100000" autoRev="1" fill="hold">
                                          <p:stCondLst>
                                            <p:cond delay="600"/>
                                          </p:stCondLst>
                                        </p:cTn>
                                        <p:tgtEl>
                                          <p:spTgt spid="4">
                                            <p:txEl>
                                              <p:pRg st="4" end="4"/>
                                            </p:txEl>
                                          </p:spTgt>
                                        </p:tgtEl>
                                      </p:cBhvr>
                                      <p:from x="100000" y="100000"/>
                                      <p:to x="80000" y="100000"/>
                                    </p:animScale>
                                    <p:anim by="(#ppt_h/3+#ppt_w*0.1)" calcmode="lin" valueType="num">
                                      <p:cBhvr additive="sum">
                                        <p:cTn id="29" dur="200" decel="100000" autoRev="1" fill="hold">
                                          <p:stCondLst>
                                            <p:cond delay="600"/>
                                          </p:stCondLst>
                                        </p:cTn>
                                        <p:tgtEl>
                                          <p:spTgt spid="4">
                                            <p:txEl>
                                              <p:pRg st="4" end="4"/>
                                            </p:txEl>
                                          </p:spTgt>
                                        </p:tgtEl>
                                        <p:attrNameLst>
                                          <p:attrName>ppt_x</p:attrName>
                                        </p:attrNameLst>
                                      </p:cBhvr>
                                    </p:anim>
                                  </p:childTnLst>
                                </p:cTn>
                              </p:par>
                            </p:childTnLst>
                          </p:cTn>
                        </p:par>
                        <p:par>
                          <p:cTn id="30" fill="hold">
                            <p:stCondLst>
                              <p:cond delay="3500"/>
                            </p:stCondLst>
                            <p:childTnLst>
                              <p:par>
                                <p:cTn id="31" presetID="34" presetClass="entr" presetSubtype="0" fill="hold" nodeType="after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 from="(-#ppt_w/2)" to="(#ppt_x)" calcmode="lin" valueType="num">
                                      <p:cBhvr>
                                        <p:cTn id="33" dur="600" fill="hold">
                                          <p:stCondLst>
                                            <p:cond delay="0"/>
                                          </p:stCondLst>
                                        </p:cTn>
                                        <p:tgtEl>
                                          <p:spTgt spid="4">
                                            <p:txEl>
                                              <p:pRg st="5" end="5"/>
                                            </p:txEl>
                                          </p:spTgt>
                                        </p:tgtEl>
                                        <p:attrNameLst>
                                          <p:attrName>ppt_x</p:attrName>
                                        </p:attrNameLst>
                                      </p:cBhvr>
                                    </p:anim>
                                    <p:anim from="0" to="-1.0" calcmode="lin" valueType="num">
                                      <p:cBhvr>
                                        <p:cTn id="34" dur="200" decel="50000" autoRev="1" fill="hold">
                                          <p:stCondLst>
                                            <p:cond delay="600"/>
                                          </p:stCondLst>
                                        </p:cTn>
                                        <p:tgtEl>
                                          <p:spTgt spid="4">
                                            <p:txEl>
                                              <p:pRg st="5" end="5"/>
                                            </p:txEl>
                                          </p:spTgt>
                                        </p:tgtEl>
                                        <p:attrNameLst>
                                          <p:attrName>xshear</p:attrName>
                                        </p:attrNameLst>
                                      </p:cBhvr>
                                    </p:anim>
                                    <p:animScale>
                                      <p:cBhvr>
                                        <p:cTn id="35" dur="200" decel="100000" autoRev="1" fill="hold">
                                          <p:stCondLst>
                                            <p:cond delay="600"/>
                                          </p:stCondLst>
                                        </p:cTn>
                                        <p:tgtEl>
                                          <p:spTgt spid="4">
                                            <p:txEl>
                                              <p:pRg st="5" end="5"/>
                                            </p:txEl>
                                          </p:spTgt>
                                        </p:tgtEl>
                                      </p:cBhvr>
                                      <p:from x="100000" y="100000"/>
                                      <p:to x="80000" y="100000"/>
                                    </p:animScale>
                                    <p:anim by="(#ppt_h/3+#ppt_w*0.1)" calcmode="lin" valueType="num">
                                      <p:cBhvr additive="sum">
                                        <p:cTn id="36" dur="200" decel="100000" autoRev="1" fill="hold">
                                          <p:stCondLst>
                                            <p:cond delay="600"/>
                                          </p:stCondLst>
                                        </p:cTn>
                                        <p:tgtEl>
                                          <p:spTgt spid="4">
                                            <p:txEl>
                                              <p:pRg st="5" end="5"/>
                                            </p:txEl>
                                          </p:spTgt>
                                        </p:tgtEl>
                                        <p:attrNameLst>
                                          <p:attrName>ppt_x</p:attrName>
                                        </p:attrNameLst>
                                      </p:cBhvr>
                                    </p:anim>
                                  </p:childTnLst>
                                </p:cTn>
                              </p:par>
                            </p:childTnLst>
                          </p:cTn>
                        </p:par>
                        <p:par>
                          <p:cTn id="37" fill="hold">
                            <p:stCondLst>
                              <p:cond delay="4500"/>
                            </p:stCondLst>
                            <p:childTnLst>
                              <p:par>
                                <p:cTn id="38" presetID="34" presetClass="entr" presetSubtype="0" fill="hold" nodeType="afterEffect">
                                  <p:stCondLst>
                                    <p:cond delay="0"/>
                                  </p:stCondLst>
                                  <p:childTnLst>
                                    <p:set>
                                      <p:cBhvr>
                                        <p:cTn id="39" dur="1" fill="hold">
                                          <p:stCondLst>
                                            <p:cond delay="0"/>
                                          </p:stCondLst>
                                        </p:cTn>
                                        <p:tgtEl>
                                          <p:spTgt spid="4">
                                            <p:txEl>
                                              <p:pRg st="6" end="6"/>
                                            </p:txEl>
                                          </p:spTgt>
                                        </p:tgtEl>
                                        <p:attrNameLst>
                                          <p:attrName>style.visibility</p:attrName>
                                        </p:attrNameLst>
                                      </p:cBhvr>
                                      <p:to>
                                        <p:strVal val="visible"/>
                                      </p:to>
                                    </p:set>
                                    <p:anim from="(-#ppt_w/2)" to="(#ppt_x)" calcmode="lin" valueType="num">
                                      <p:cBhvr>
                                        <p:cTn id="40" dur="600" fill="hold">
                                          <p:stCondLst>
                                            <p:cond delay="0"/>
                                          </p:stCondLst>
                                        </p:cTn>
                                        <p:tgtEl>
                                          <p:spTgt spid="4">
                                            <p:txEl>
                                              <p:pRg st="6" end="6"/>
                                            </p:txEl>
                                          </p:spTgt>
                                        </p:tgtEl>
                                        <p:attrNameLst>
                                          <p:attrName>ppt_x</p:attrName>
                                        </p:attrNameLst>
                                      </p:cBhvr>
                                    </p:anim>
                                    <p:anim from="0" to="-1.0" calcmode="lin" valueType="num">
                                      <p:cBhvr>
                                        <p:cTn id="41" dur="200" decel="50000" autoRev="1" fill="hold">
                                          <p:stCondLst>
                                            <p:cond delay="600"/>
                                          </p:stCondLst>
                                        </p:cTn>
                                        <p:tgtEl>
                                          <p:spTgt spid="4">
                                            <p:txEl>
                                              <p:pRg st="6" end="6"/>
                                            </p:txEl>
                                          </p:spTgt>
                                        </p:tgtEl>
                                        <p:attrNameLst>
                                          <p:attrName>xshear</p:attrName>
                                        </p:attrNameLst>
                                      </p:cBhvr>
                                    </p:anim>
                                    <p:animScale>
                                      <p:cBhvr>
                                        <p:cTn id="42" dur="200" decel="100000" autoRev="1" fill="hold">
                                          <p:stCondLst>
                                            <p:cond delay="600"/>
                                          </p:stCondLst>
                                        </p:cTn>
                                        <p:tgtEl>
                                          <p:spTgt spid="4">
                                            <p:txEl>
                                              <p:pRg st="6" end="6"/>
                                            </p:txEl>
                                          </p:spTgt>
                                        </p:tgtEl>
                                      </p:cBhvr>
                                      <p:from x="100000" y="100000"/>
                                      <p:to x="80000" y="100000"/>
                                    </p:animScale>
                                    <p:anim by="(#ppt_h/3+#ppt_w*0.1)" calcmode="lin" valueType="num">
                                      <p:cBhvr additive="sum">
                                        <p:cTn id="43" dur="200" decel="100000" autoRev="1" fill="hold">
                                          <p:stCondLst>
                                            <p:cond delay="600"/>
                                          </p:stCondLst>
                                        </p:cTn>
                                        <p:tgtEl>
                                          <p:spTgt spid="4">
                                            <p:txEl>
                                              <p:pRg st="6" end="6"/>
                                            </p:txEl>
                                          </p:spTgt>
                                        </p:tgtEl>
                                        <p:attrNameLst>
                                          <p:attrName>ppt_x</p:attrName>
                                        </p:attrNameLst>
                                      </p:cBhvr>
                                    </p:anim>
                                  </p:childTnLst>
                                </p:cTn>
                              </p:par>
                            </p:childTnLst>
                          </p:cTn>
                        </p:par>
                        <p:par>
                          <p:cTn id="44" fill="hold">
                            <p:stCondLst>
                              <p:cond delay="5500"/>
                            </p:stCondLst>
                            <p:childTnLst>
                              <p:par>
                                <p:cTn id="45" presetID="34" presetClass="entr" presetSubtype="0" fill="hold" nodeType="after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anim from="(-#ppt_w/2)" to="(#ppt_x)" calcmode="lin" valueType="num">
                                      <p:cBhvr>
                                        <p:cTn id="47" dur="600" fill="hold">
                                          <p:stCondLst>
                                            <p:cond delay="0"/>
                                          </p:stCondLst>
                                        </p:cTn>
                                        <p:tgtEl>
                                          <p:spTgt spid="4">
                                            <p:txEl>
                                              <p:pRg st="7" end="7"/>
                                            </p:txEl>
                                          </p:spTgt>
                                        </p:tgtEl>
                                        <p:attrNameLst>
                                          <p:attrName>ppt_x</p:attrName>
                                        </p:attrNameLst>
                                      </p:cBhvr>
                                    </p:anim>
                                    <p:anim from="0" to="-1.0" calcmode="lin" valueType="num">
                                      <p:cBhvr>
                                        <p:cTn id="48" dur="200" decel="50000" autoRev="1" fill="hold">
                                          <p:stCondLst>
                                            <p:cond delay="600"/>
                                          </p:stCondLst>
                                        </p:cTn>
                                        <p:tgtEl>
                                          <p:spTgt spid="4">
                                            <p:txEl>
                                              <p:pRg st="7" end="7"/>
                                            </p:txEl>
                                          </p:spTgt>
                                        </p:tgtEl>
                                        <p:attrNameLst>
                                          <p:attrName>xshear</p:attrName>
                                        </p:attrNameLst>
                                      </p:cBhvr>
                                    </p:anim>
                                    <p:animScale>
                                      <p:cBhvr>
                                        <p:cTn id="49" dur="200" decel="100000" autoRev="1" fill="hold">
                                          <p:stCondLst>
                                            <p:cond delay="600"/>
                                          </p:stCondLst>
                                        </p:cTn>
                                        <p:tgtEl>
                                          <p:spTgt spid="4">
                                            <p:txEl>
                                              <p:pRg st="7" end="7"/>
                                            </p:txEl>
                                          </p:spTgt>
                                        </p:tgtEl>
                                      </p:cBhvr>
                                      <p:from x="100000" y="100000"/>
                                      <p:to x="80000" y="100000"/>
                                    </p:animScale>
                                    <p:anim by="(#ppt_h/3+#ppt_w*0.1)" calcmode="lin" valueType="num">
                                      <p:cBhvr additive="sum">
                                        <p:cTn id="50" dur="200" decel="100000" autoRev="1" fill="hold">
                                          <p:stCondLst>
                                            <p:cond delay="600"/>
                                          </p:stCondLst>
                                        </p:cTn>
                                        <p:tgtEl>
                                          <p:spTgt spid="4">
                                            <p:txEl>
                                              <p:pRg st="7" end="7"/>
                                            </p:txEl>
                                          </p:spTgt>
                                        </p:tgtEl>
                                        <p:attrNameLst>
                                          <p:attrName>ppt_x</p:attrName>
                                        </p:attrNameLst>
                                      </p:cBhvr>
                                    </p:anim>
                                  </p:childTnLst>
                                </p:cTn>
                              </p:par>
                            </p:childTnLst>
                          </p:cTn>
                        </p:par>
                        <p:par>
                          <p:cTn id="51" fill="hold">
                            <p:stCondLst>
                              <p:cond delay="6500"/>
                            </p:stCondLst>
                            <p:childTnLst>
                              <p:par>
                                <p:cTn id="52" presetID="34" presetClass="entr" presetSubtype="0" fill="hold" nodeType="afterEffect">
                                  <p:stCondLst>
                                    <p:cond delay="0"/>
                                  </p:stCondLst>
                                  <p:childTnLst>
                                    <p:set>
                                      <p:cBhvr>
                                        <p:cTn id="53" dur="1" fill="hold">
                                          <p:stCondLst>
                                            <p:cond delay="0"/>
                                          </p:stCondLst>
                                        </p:cTn>
                                        <p:tgtEl>
                                          <p:spTgt spid="4">
                                            <p:txEl>
                                              <p:pRg st="8" end="8"/>
                                            </p:txEl>
                                          </p:spTgt>
                                        </p:tgtEl>
                                        <p:attrNameLst>
                                          <p:attrName>style.visibility</p:attrName>
                                        </p:attrNameLst>
                                      </p:cBhvr>
                                      <p:to>
                                        <p:strVal val="visible"/>
                                      </p:to>
                                    </p:set>
                                    <p:anim from="(-#ppt_w/2)" to="(#ppt_x)" calcmode="lin" valueType="num">
                                      <p:cBhvr>
                                        <p:cTn id="54" dur="600" fill="hold">
                                          <p:stCondLst>
                                            <p:cond delay="0"/>
                                          </p:stCondLst>
                                        </p:cTn>
                                        <p:tgtEl>
                                          <p:spTgt spid="4">
                                            <p:txEl>
                                              <p:pRg st="8" end="8"/>
                                            </p:txEl>
                                          </p:spTgt>
                                        </p:tgtEl>
                                        <p:attrNameLst>
                                          <p:attrName>ppt_x</p:attrName>
                                        </p:attrNameLst>
                                      </p:cBhvr>
                                    </p:anim>
                                    <p:anim from="0" to="-1.0" calcmode="lin" valueType="num">
                                      <p:cBhvr>
                                        <p:cTn id="55" dur="200" decel="50000" autoRev="1" fill="hold">
                                          <p:stCondLst>
                                            <p:cond delay="600"/>
                                          </p:stCondLst>
                                        </p:cTn>
                                        <p:tgtEl>
                                          <p:spTgt spid="4">
                                            <p:txEl>
                                              <p:pRg st="8" end="8"/>
                                            </p:txEl>
                                          </p:spTgt>
                                        </p:tgtEl>
                                        <p:attrNameLst>
                                          <p:attrName>xshear</p:attrName>
                                        </p:attrNameLst>
                                      </p:cBhvr>
                                    </p:anim>
                                    <p:animScale>
                                      <p:cBhvr>
                                        <p:cTn id="56" dur="200" decel="100000" autoRev="1" fill="hold">
                                          <p:stCondLst>
                                            <p:cond delay="600"/>
                                          </p:stCondLst>
                                        </p:cTn>
                                        <p:tgtEl>
                                          <p:spTgt spid="4">
                                            <p:txEl>
                                              <p:pRg st="8" end="8"/>
                                            </p:txEl>
                                          </p:spTgt>
                                        </p:tgtEl>
                                      </p:cBhvr>
                                      <p:from x="100000" y="100000"/>
                                      <p:to x="80000" y="100000"/>
                                    </p:animScale>
                                    <p:anim by="(#ppt_h/3+#ppt_w*0.1)" calcmode="lin" valueType="num">
                                      <p:cBhvr additive="sum">
                                        <p:cTn id="57" dur="200" decel="100000" autoRev="1" fill="hold">
                                          <p:stCondLst>
                                            <p:cond delay="600"/>
                                          </p:stCondLst>
                                        </p:cTn>
                                        <p:tgtEl>
                                          <p:spTgt spid="4">
                                            <p:txEl>
                                              <p:pRg st="8" end="8"/>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887" y="1244927"/>
            <a:ext cx="8326438" cy="5682611"/>
          </a:xfrm>
        </p:spPr>
        <p:txBody>
          <a:bodyPr/>
          <a:lstStyle/>
          <a:p>
            <a:r>
              <a:rPr lang="en-US" b="1" u="sng" dirty="0" smtClean="0"/>
              <a:t>Technical Committee</a:t>
            </a:r>
            <a:r>
              <a:rPr lang="en-US" b="1" dirty="0" smtClean="0"/>
              <a:t> </a:t>
            </a:r>
            <a:r>
              <a:rPr lang="en-US" dirty="0" smtClean="0">
                <a:solidFill>
                  <a:schemeClr val="accent1">
                    <a:lumMod val="75000"/>
                  </a:schemeClr>
                </a:solidFill>
              </a:rPr>
              <a:t/>
            </a:r>
            <a:br>
              <a:rPr lang="en-US" dirty="0" smtClean="0">
                <a:solidFill>
                  <a:schemeClr val="accent1">
                    <a:lumMod val="75000"/>
                  </a:schemeClr>
                </a:solidFill>
              </a:rPr>
            </a:br>
            <a:r>
              <a:rPr lang="en-US" dirty="0">
                <a:solidFill>
                  <a:schemeClr val="accent1">
                    <a:lumMod val="75000"/>
                  </a:schemeClr>
                </a:solidFill>
              </a:rPr>
              <a:t>T</a:t>
            </a:r>
            <a:r>
              <a:rPr lang="en-US" dirty="0" smtClean="0">
                <a:solidFill>
                  <a:schemeClr val="accent1">
                    <a:lumMod val="75000"/>
                  </a:schemeClr>
                </a:solidFill>
              </a:rPr>
              <a:t>echnical Head – </a:t>
            </a:r>
            <a:r>
              <a:rPr lang="en-US" dirty="0" err="1" smtClean="0">
                <a:solidFill>
                  <a:schemeClr val="accent1">
                    <a:lumMod val="75000"/>
                  </a:schemeClr>
                </a:solidFill>
              </a:rPr>
              <a:t>Jaspreet</a:t>
            </a:r>
            <a:r>
              <a:rPr lang="en-US" dirty="0" smtClean="0">
                <a:solidFill>
                  <a:schemeClr val="accent1">
                    <a:lumMod val="75000"/>
                  </a:schemeClr>
                </a:solidFill>
              </a:rPr>
              <a:t> Singh</a:t>
            </a:r>
            <a:br>
              <a:rPr lang="en-US" dirty="0" smtClean="0">
                <a:solidFill>
                  <a:schemeClr val="accent1">
                    <a:lumMod val="75000"/>
                  </a:schemeClr>
                </a:solidFill>
              </a:rPr>
            </a:br>
            <a:r>
              <a:rPr lang="en-US" dirty="0" smtClean="0">
                <a:solidFill>
                  <a:schemeClr val="accent1">
                    <a:lumMod val="75000"/>
                  </a:schemeClr>
                </a:solidFill>
              </a:rPr>
              <a:t>R &amp; D officers – </a:t>
            </a:r>
            <a:r>
              <a:rPr lang="en-US" dirty="0" err="1" smtClean="0">
                <a:solidFill>
                  <a:schemeClr val="accent1">
                    <a:lumMod val="75000"/>
                  </a:schemeClr>
                </a:solidFill>
              </a:rPr>
              <a:t>Anchit</a:t>
            </a:r>
            <a:r>
              <a:rPr lang="en-US" dirty="0" smtClean="0">
                <a:solidFill>
                  <a:schemeClr val="accent1">
                    <a:lumMod val="75000"/>
                  </a:schemeClr>
                </a:solidFill>
              </a:rPr>
              <a:t> </a:t>
            </a:r>
            <a:r>
              <a:rPr lang="en-US" dirty="0" err="1" smtClean="0">
                <a:solidFill>
                  <a:schemeClr val="accent1">
                    <a:lumMod val="75000"/>
                  </a:schemeClr>
                </a:solidFill>
              </a:rPr>
              <a:t>Srivastava</a:t>
            </a:r>
            <a:r>
              <a:rPr lang="en-US" dirty="0" smtClean="0">
                <a:solidFill>
                  <a:schemeClr val="accent1">
                    <a:lumMod val="75000"/>
                  </a:schemeClr>
                </a:solidFill>
              </a:rPr>
              <a:t> ,</a:t>
            </a:r>
            <a:r>
              <a:rPr lang="en-US" dirty="0">
                <a:solidFill>
                  <a:schemeClr val="accent1">
                    <a:lumMod val="75000"/>
                  </a:schemeClr>
                </a:solidFill>
              </a:rPr>
              <a:t> </a:t>
            </a:r>
            <a:r>
              <a:rPr lang="en-US" dirty="0" smtClean="0">
                <a:solidFill>
                  <a:schemeClr val="accent1">
                    <a:lumMod val="75000"/>
                  </a:schemeClr>
                </a:solidFill>
              </a:rPr>
              <a:t>Robin George,</a:t>
            </a:r>
            <a:br>
              <a:rPr lang="en-US" dirty="0" smtClean="0">
                <a:solidFill>
                  <a:schemeClr val="accent1">
                    <a:lumMod val="75000"/>
                  </a:schemeClr>
                </a:solidFill>
              </a:rPr>
            </a:br>
            <a:r>
              <a:rPr lang="en-US" dirty="0" smtClean="0">
                <a:solidFill>
                  <a:schemeClr val="accent1">
                    <a:lumMod val="75000"/>
                  </a:schemeClr>
                </a:solidFill>
              </a:rPr>
              <a:t>                       </a:t>
            </a:r>
            <a:r>
              <a:rPr lang="en-US" dirty="0" err="1" smtClean="0">
                <a:solidFill>
                  <a:schemeClr val="accent1">
                    <a:lumMod val="75000"/>
                  </a:schemeClr>
                </a:solidFill>
              </a:rPr>
              <a:t>Saurabh</a:t>
            </a:r>
            <a:r>
              <a:rPr lang="en-US" dirty="0" smtClean="0">
                <a:solidFill>
                  <a:schemeClr val="accent1">
                    <a:lumMod val="75000"/>
                  </a:schemeClr>
                </a:solidFill>
              </a:rPr>
              <a:t> </a:t>
            </a:r>
            <a:r>
              <a:rPr lang="en-US" dirty="0" err="1" smtClean="0">
                <a:solidFill>
                  <a:schemeClr val="accent1">
                    <a:lumMod val="75000"/>
                  </a:schemeClr>
                </a:solidFill>
              </a:rPr>
              <a:t>Motewar</a:t>
            </a:r>
            <a:endParaRPr lang="en-US" dirty="0">
              <a:solidFill>
                <a:schemeClr val="accent1">
                  <a:lumMod val="75000"/>
                </a:schemeClr>
              </a:solidFill>
            </a:endParaRPr>
          </a:p>
          <a:p>
            <a:r>
              <a:rPr lang="en-US" b="1" u="sng" dirty="0" smtClean="0"/>
              <a:t>Publicity and Member Committee</a:t>
            </a:r>
            <a:r>
              <a:rPr lang="en-US" b="1" dirty="0" smtClean="0">
                <a:solidFill>
                  <a:schemeClr val="accent1">
                    <a:lumMod val="75000"/>
                  </a:schemeClr>
                </a:solidFill>
              </a:rPr>
              <a:t/>
            </a:r>
            <a:br>
              <a:rPr lang="en-US" b="1" dirty="0" smtClean="0">
                <a:solidFill>
                  <a:schemeClr val="accent1">
                    <a:lumMod val="75000"/>
                  </a:schemeClr>
                </a:solidFill>
              </a:rPr>
            </a:br>
            <a:r>
              <a:rPr lang="en-US" dirty="0" smtClean="0">
                <a:solidFill>
                  <a:schemeClr val="accent1">
                    <a:lumMod val="75000"/>
                  </a:schemeClr>
                </a:solidFill>
              </a:rPr>
              <a:t>Public Relation Officer – </a:t>
            </a:r>
            <a:r>
              <a:rPr lang="en-US" dirty="0" err="1" smtClean="0">
                <a:solidFill>
                  <a:schemeClr val="accent1">
                    <a:lumMod val="75000"/>
                  </a:schemeClr>
                </a:solidFill>
              </a:rPr>
              <a:t>Sneha</a:t>
            </a:r>
            <a:r>
              <a:rPr lang="en-US" dirty="0" smtClean="0">
                <a:solidFill>
                  <a:schemeClr val="accent1">
                    <a:lumMod val="75000"/>
                  </a:schemeClr>
                </a:solidFill>
              </a:rPr>
              <a:t> </a:t>
            </a:r>
            <a:r>
              <a:rPr lang="en-US" dirty="0" err="1">
                <a:solidFill>
                  <a:schemeClr val="accent1">
                    <a:lumMod val="75000"/>
                  </a:schemeClr>
                </a:solidFill>
              </a:rPr>
              <a:t>Y</a:t>
            </a:r>
            <a:r>
              <a:rPr lang="en-US" dirty="0" err="1" smtClean="0">
                <a:solidFill>
                  <a:schemeClr val="accent1">
                    <a:lumMod val="75000"/>
                  </a:schemeClr>
                </a:solidFill>
              </a:rPr>
              <a:t>adav</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Publicity Head            -  </a:t>
            </a:r>
            <a:r>
              <a:rPr lang="en-US" dirty="0" err="1" smtClean="0">
                <a:solidFill>
                  <a:schemeClr val="accent1">
                    <a:lumMod val="75000"/>
                  </a:schemeClr>
                </a:solidFill>
              </a:rPr>
              <a:t>Rohit</a:t>
            </a:r>
            <a:r>
              <a:rPr lang="en-US" dirty="0" smtClean="0">
                <a:solidFill>
                  <a:schemeClr val="accent1">
                    <a:lumMod val="75000"/>
                  </a:schemeClr>
                </a:solidFill>
              </a:rPr>
              <a:t> </a:t>
            </a:r>
            <a:r>
              <a:rPr lang="en-US" dirty="0" err="1" smtClean="0">
                <a:solidFill>
                  <a:schemeClr val="accent1">
                    <a:lumMod val="75000"/>
                  </a:schemeClr>
                </a:solidFill>
              </a:rPr>
              <a:t>Shete</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Creative Heads           -  </a:t>
            </a:r>
            <a:r>
              <a:rPr lang="en-US" dirty="0" err="1" smtClean="0">
                <a:solidFill>
                  <a:schemeClr val="accent1">
                    <a:lumMod val="75000"/>
                  </a:schemeClr>
                </a:solidFill>
              </a:rPr>
              <a:t>Sagar</a:t>
            </a:r>
            <a:r>
              <a:rPr lang="en-US" dirty="0" smtClean="0">
                <a:solidFill>
                  <a:schemeClr val="accent1">
                    <a:lumMod val="75000"/>
                  </a:schemeClr>
                </a:solidFill>
              </a:rPr>
              <a:t> Save,</a:t>
            </a:r>
            <a:br>
              <a:rPr lang="en-US" dirty="0" smtClean="0">
                <a:solidFill>
                  <a:schemeClr val="accent1">
                    <a:lumMod val="75000"/>
                  </a:schemeClr>
                </a:solidFill>
              </a:rPr>
            </a:br>
            <a:r>
              <a:rPr lang="en-US" dirty="0" smtClean="0">
                <a:solidFill>
                  <a:schemeClr val="accent1">
                    <a:lumMod val="75000"/>
                  </a:schemeClr>
                </a:solidFill>
              </a:rPr>
              <a:t>                                    </a:t>
            </a:r>
            <a:r>
              <a:rPr lang="en-US" dirty="0" err="1" smtClean="0">
                <a:solidFill>
                  <a:schemeClr val="accent1">
                    <a:lumMod val="75000"/>
                  </a:schemeClr>
                </a:solidFill>
              </a:rPr>
              <a:t>Siddharth</a:t>
            </a:r>
            <a:r>
              <a:rPr lang="en-US" dirty="0" smtClean="0">
                <a:solidFill>
                  <a:schemeClr val="accent1">
                    <a:lumMod val="75000"/>
                  </a:schemeClr>
                </a:solidFill>
              </a:rPr>
              <a:t> </a:t>
            </a:r>
            <a:r>
              <a:rPr lang="en-US" dirty="0" err="1" smtClean="0">
                <a:solidFill>
                  <a:schemeClr val="accent1">
                    <a:lumMod val="75000"/>
                  </a:schemeClr>
                </a:solidFill>
              </a:rPr>
              <a:t>Valluvan</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Membership Development Officer – </a:t>
            </a:r>
            <a:r>
              <a:rPr lang="en-US" dirty="0" err="1" smtClean="0">
                <a:solidFill>
                  <a:schemeClr val="accent1">
                    <a:lumMod val="75000"/>
                  </a:schemeClr>
                </a:solidFill>
              </a:rPr>
              <a:t>Sagar</a:t>
            </a:r>
            <a:r>
              <a:rPr lang="en-US" dirty="0" smtClean="0">
                <a:solidFill>
                  <a:schemeClr val="accent1">
                    <a:lumMod val="75000"/>
                  </a:schemeClr>
                </a:solidFill>
              </a:rPr>
              <a:t> </a:t>
            </a:r>
            <a:r>
              <a:rPr lang="en-US" dirty="0" err="1" smtClean="0">
                <a:solidFill>
                  <a:schemeClr val="accent1">
                    <a:lumMod val="75000"/>
                  </a:schemeClr>
                </a:solidFill>
              </a:rPr>
              <a:t>Zambre</a:t>
            </a:r>
            <a:endParaRPr lang="en-US" dirty="0" smtClean="0">
              <a:solidFill>
                <a:schemeClr val="accent1">
                  <a:lumMod val="75000"/>
                </a:schemeClr>
              </a:solidFill>
            </a:endParaRPr>
          </a:p>
          <a:p>
            <a:r>
              <a:rPr lang="en-US" b="1" u="sng" dirty="0" smtClean="0"/>
              <a:t>Operations Committee</a:t>
            </a:r>
            <a:r>
              <a:rPr lang="en-US" dirty="0" smtClean="0">
                <a:solidFill>
                  <a:schemeClr val="accent1">
                    <a:lumMod val="75000"/>
                  </a:schemeClr>
                </a:solidFill>
              </a:rPr>
              <a:t/>
            </a:r>
            <a:br>
              <a:rPr lang="en-US" dirty="0" smtClean="0">
                <a:solidFill>
                  <a:schemeClr val="accent1">
                    <a:lumMod val="75000"/>
                  </a:schemeClr>
                </a:solidFill>
              </a:rPr>
            </a:br>
            <a:r>
              <a:rPr lang="en-US" dirty="0" smtClean="0">
                <a:solidFill>
                  <a:schemeClr val="accent1">
                    <a:lumMod val="75000"/>
                  </a:schemeClr>
                </a:solidFill>
              </a:rPr>
              <a:t>Chief Operation Officer     - </a:t>
            </a:r>
            <a:r>
              <a:rPr lang="en-US" dirty="0" err="1" smtClean="0">
                <a:solidFill>
                  <a:schemeClr val="accent1">
                    <a:lumMod val="75000"/>
                  </a:schemeClr>
                </a:solidFill>
              </a:rPr>
              <a:t>Harvinder</a:t>
            </a:r>
            <a:r>
              <a:rPr lang="en-US" dirty="0" smtClean="0">
                <a:solidFill>
                  <a:schemeClr val="accent1">
                    <a:lumMod val="75000"/>
                  </a:schemeClr>
                </a:solidFill>
              </a:rPr>
              <a:t> Singh Amar</a:t>
            </a:r>
            <a:br>
              <a:rPr lang="en-US" dirty="0" smtClean="0">
                <a:solidFill>
                  <a:schemeClr val="accent1">
                    <a:lumMod val="75000"/>
                  </a:schemeClr>
                </a:solidFill>
              </a:rPr>
            </a:br>
            <a:r>
              <a:rPr lang="en-US" dirty="0" smtClean="0">
                <a:solidFill>
                  <a:schemeClr val="accent1">
                    <a:lumMod val="75000"/>
                  </a:schemeClr>
                </a:solidFill>
              </a:rPr>
              <a:t>Industrial Visit Coordinator - </a:t>
            </a:r>
            <a:r>
              <a:rPr lang="en-US" dirty="0" err="1" smtClean="0">
                <a:solidFill>
                  <a:schemeClr val="accent1">
                    <a:lumMod val="75000"/>
                  </a:schemeClr>
                </a:solidFill>
              </a:rPr>
              <a:t>Gaurav</a:t>
            </a:r>
            <a:r>
              <a:rPr lang="en-US" dirty="0" smtClean="0">
                <a:solidFill>
                  <a:schemeClr val="accent1">
                    <a:lumMod val="75000"/>
                  </a:schemeClr>
                </a:solidFill>
              </a:rPr>
              <a:t> </a:t>
            </a:r>
            <a:r>
              <a:rPr lang="en-US" dirty="0" err="1" smtClean="0">
                <a:solidFill>
                  <a:schemeClr val="accent1">
                    <a:lumMod val="75000"/>
                  </a:schemeClr>
                </a:solidFill>
              </a:rPr>
              <a:t>Singbal</a:t>
            </a:r>
            <a:r>
              <a:rPr lang="en-US" dirty="0" smtClean="0">
                <a:solidFill>
                  <a:schemeClr val="accent1">
                    <a:lumMod val="75000"/>
                  </a:schemeClr>
                </a:solidFill>
              </a:rPr>
              <a:t/>
            </a:r>
            <a:br>
              <a:rPr lang="en-US" dirty="0" smtClean="0">
                <a:solidFill>
                  <a:schemeClr val="accent1">
                    <a:lumMod val="75000"/>
                  </a:schemeClr>
                </a:solidFill>
              </a:rPr>
            </a:br>
            <a:endParaRPr lang="en-US" dirty="0" smtClean="0">
              <a:solidFill>
                <a:schemeClr val="accent1">
                  <a:lumMod val="75000"/>
                </a:schemeClr>
              </a:solidFill>
            </a:endParaRPr>
          </a:p>
        </p:txBody>
      </p:sp>
      <p:sp>
        <p:nvSpPr>
          <p:cNvPr id="4" name="Date Placeholder 3"/>
          <p:cNvSpPr>
            <a:spLocks noGrp="1"/>
          </p:cNvSpPr>
          <p:nvPr>
            <p:ph type="dt" sz="half" idx="10"/>
          </p:nvPr>
        </p:nvSpPr>
        <p:spPr/>
        <p:txBody>
          <a:bodyPr/>
          <a:lstStyle/>
          <a:p>
            <a:fld id="{38538979-2056-4528-9E58-23AA7845B5A1}" type="datetime1">
              <a:rPr lang="en-US" smtClean="0"/>
              <a:t>8/16/2013</a:t>
            </a:fld>
            <a:endParaRPr lang="en-IN"/>
          </a:p>
        </p:txBody>
      </p:sp>
      <p:sp>
        <p:nvSpPr>
          <p:cNvPr id="5" name="Slide Number Placeholder 4"/>
          <p:cNvSpPr>
            <a:spLocks noGrp="1"/>
          </p:cNvSpPr>
          <p:nvPr>
            <p:ph type="sldNum" sz="quarter" idx="12"/>
          </p:nvPr>
        </p:nvSpPr>
        <p:spPr/>
        <p:txBody>
          <a:bodyPr/>
          <a:lstStyle/>
          <a:p>
            <a:fld id="{908D3719-8198-46CB-B05A-78C831F0D6F8}" type="slidenum">
              <a:rPr lang="en-IN" smtClean="0"/>
              <a:pPr/>
              <a:t>24</a:t>
            </a:fld>
            <a:endParaRPr lang="en-IN"/>
          </a:p>
        </p:txBody>
      </p:sp>
    </p:spTree>
    <p:extLst>
      <p:ext uri="{BB962C8B-B14F-4D97-AF65-F5344CB8AC3E}">
        <p14:creationId xmlns:p14="http://schemas.microsoft.com/office/powerpoint/2010/main" val="3166168168"/>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IEEE KCCOE 2013-14 COUNCIL STRUCTURE</a:t>
            </a:r>
          </a:p>
        </p:txBody>
      </p:sp>
      <p:sp>
        <p:nvSpPr>
          <p:cNvPr id="4" name="Date Placeholder 3"/>
          <p:cNvSpPr>
            <a:spLocks noGrp="1"/>
          </p:cNvSpPr>
          <p:nvPr>
            <p:ph type="dt" sz="half" idx="10"/>
          </p:nvPr>
        </p:nvSpPr>
        <p:spPr/>
        <p:txBody>
          <a:bodyPr/>
          <a:lstStyle/>
          <a:p>
            <a:fld id="{F916656B-E7E0-416D-B280-40340A0E0ECA}" type="datetime1">
              <a:rPr lang="en-US" smtClean="0"/>
              <a:t>8/16/2013</a:t>
            </a:fld>
            <a:endParaRPr lang="en-IN"/>
          </a:p>
        </p:txBody>
      </p:sp>
      <p:sp>
        <p:nvSpPr>
          <p:cNvPr id="5" name="Slide Number Placeholder 4"/>
          <p:cNvSpPr>
            <a:spLocks noGrp="1"/>
          </p:cNvSpPr>
          <p:nvPr>
            <p:ph type="sldNum" sz="quarter" idx="12"/>
          </p:nvPr>
        </p:nvSpPr>
        <p:spPr/>
        <p:txBody>
          <a:bodyPr/>
          <a:lstStyle/>
          <a:p>
            <a:fld id="{908D3719-8198-46CB-B05A-78C831F0D6F8}" type="slidenum">
              <a:rPr lang="en-IN" smtClean="0"/>
              <a:pPr/>
              <a:t>25</a:t>
            </a:fld>
            <a:endParaRPr lang="en-IN"/>
          </a:p>
        </p:txBody>
      </p:sp>
      <p:graphicFrame>
        <p:nvGraphicFramePr>
          <p:cNvPr id="14" name="Diagram 13"/>
          <p:cNvGraphicFramePr/>
          <p:nvPr>
            <p:extLst>
              <p:ext uri="{D42A27DB-BD31-4B8C-83A1-F6EECF244321}">
                <p14:modId xmlns:p14="http://schemas.microsoft.com/office/powerpoint/2010/main" val="167467116"/>
              </p:ext>
            </p:extLst>
          </p:nvPr>
        </p:nvGraphicFramePr>
        <p:xfrm>
          <a:off x="3791805" y="1579349"/>
          <a:ext cx="5586482" cy="4927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p:cNvGraphicFramePr/>
          <p:nvPr>
            <p:extLst>
              <p:ext uri="{D42A27DB-BD31-4B8C-83A1-F6EECF244321}">
                <p14:modId xmlns:p14="http://schemas.microsoft.com/office/powerpoint/2010/main" val="1022497939"/>
              </p:ext>
            </p:extLst>
          </p:nvPr>
        </p:nvGraphicFramePr>
        <p:xfrm>
          <a:off x="-605049" y="1579349"/>
          <a:ext cx="5586482" cy="49271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9552543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4" grpId="0">
        <p:bldAsOne/>
      </p:bldGraphic>
      <p:bldGraphic spid="11"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18436" name="Content Placeholder 2"/>
          <p:cNvSpPr>
            <a:spLocks noGrp="1"/>
          </p:cNvSpPr>
          <p:nvPr>
            <p:ph idx="1"/>
          </p:nvPr>
        </p:nvSpPr>
        <p:spPr/>
        <p:txBody>
          <a:bodyPr/>
          <a:lstStyle/>
          <a:p>
            <a:endParaRPr lang="en-US" smtClean="0">
              <a:ea typeface="ＭＳ Ｐゴシック" pitchFamily="34" charset="-128"/>
            </a:endParaRPr>
          </a:p>
        </p:txBody>
      </p:sp>
      <p:pic>
        <p:nvPicPr>
          <p:cNvPr id="18437" name="Content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5400"/>
            <a:ext cx="91440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3151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5573" y="785795"/>
            <a:ext cx="8467593" cy="3122326"/>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2800"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0800" cap="all" dirty="0" smtClean="0">
                <a:ln/>
                <a:solidFill>
                  <a:schemeClr val="accent1"/>
                </a:solidFill>
                <a:effectLst>
                  <a:glow rad="139700">
                    <a:schemeClr val="accent5">
                      <a:satMod val="175000"/>
                      <a:alpha val="40000"/>
                    </a:schemeClr>
                  </a:glow>
                  <a:outerShdw blurRad="19685" dist="12700" dir="5400000" algn="tl" rotWithShape="0">
                    <a:schemeClr val="accent1">
                      <a:satMod val="130000"/>
                      <a:alpha val="60000"/>
                    </a:schemeClr>
                  </a:outerShdw>
                </a:effectLst>
              </a:rPr>
              <a:t>WEBSITE</a:t>
            </a:r>
            <a:r>
              <a:rPr lang="en-US" sz="2800" cap="all" dirty="0" smtClean="0">
                <a:ln/>
                <a:solidFill>
                  <a:schemeClr val="accent1"/>
                </a:solidFill>
                <a:effectLst>
                  <a:outerShdw blurRad="19685" dist="12700" dir="5400000" algn="tl" rotWithShape="0">
                    <a:schemeClr val="accent1">
                      <a:satMod val="130000"/>
                      <a:alpha val="60000"/>
                    </a:schemeClr>
                  </a:outerShdw>
                </a:effectLst>
              </a:rPr>
              <a:t>	</a:t>
            </a:r>
            <a:endParaRPr lang="en-IN" sz="2800" cap="all" dirty="0">
              <a:ln/>
              <a:solidFill>
                <a:schemeClr val="accent1"/>
              </a:solidFill>
              <a:effectLst>
                <a:outerShdw blurRad="19685" dist="12700" dir="5400000" algn="tl" rotWithShape="0">
                  <a:schemeClr val="accent1">
                    <a:satMod val="130000"/>
                    <a:alpha val="60000"/>
                  </a:schemeClr>
                </a:outerShdw>
              </a:effectLst>
            </a:endParaRPr>
          </a:p>
        </p:txBody>
      </p:sp>
      <p:sp>
        <p:nvSpPr>
          <p:cNvPr id="3" name="Subtitle 2"/>
          <p:cNvSpPr>
            <a:spLocks noGrp="1"/>
          </p:cNvSpPr>
          <p:nvPr>
            <p:ph type="subTitle" idx="1"/>
          </p:nvPr>
        </p:nvSpPr>
        <p:spPr>
          <a:xfrm>
            <a:off x="1403648" y="3031821"/>
            <a:ext cx="6593940" cy="2304454"/>
          </a:xfrm>
        </p:spPr>
        <p:txBody>
          <a:bodyPr>
            <a:normAutofit fontScale="32500" lnSpcReduction="20000"/>
          </a:bodyPr>
          <a:lstStyle/>
          <a:p>
            <a:r>
              <a:rPr lang="en-US" dirty="0" smtClean="0"/>
              <a:t>	</a:t>
            </a:r>
          </a:p>
          <a:p>
            <a:r>
              <a:rPr lang="en-US" sz="5600" dirty="0" smtClean="0">
                <a:solidFill>
                  <a:schemeClr val="bg1">
                    <a:lumMod val="95000"/>
                  </a:schemeClr>
                </a:solidFill>
                <a:hlinkClick r:id="rId2"/>
              </a:rPr>
              <a:t>www.ieee-kccoe.org</a:t>
            </a:r>
            <a:endParaRPr lang="en-US" sz="5600" dirty="0" smtClean="0">
              <a:solidFill>
                <a:schemeClr val="bg1">
                  <a:lumMod val="95000"/>
                </a:schemeClr>
              </a:solidFill>
            </a:endParaRPr>
          </a:p>
          <a:p>
            <a:r>
              <a:rPr lang="en-US" sz="5600" dirty="0" smtClean="0"/>
              <a:t>Join our </a:t>
            </a:r>
            <a:r>
              <a:rPr lang="en-US" sz="5600" dirty="0" err="1" smtClean="0"/>
              <a:t>facebook</a:t>
            </a:r>
            <a:r>
              <a:rPr lang="en-US" sz="5600" dirty="0" smtClean="0"/>
              <a:t> group </a:t>
            </a:r>
            <a:r>
              <a:rPr lang="en-US" sz="5600" dirty="0" smtClean="0"/>
              <a:t>IEEE KCCOE</a:t>
            </a:r>
            <a:r>
              <a:rPr lang="en-US" sz="5600" dirty="0" smtClean="0"/>
              <a:t/>
            </a:r>
            <a:br>
              <a:rPr lang="en-US" sz="5600" dirty="0" smtClean="0"/>
            </a:br>
            <a:r>
              <a:rPr lang="en-US" sz="5600" dirty="0" smtClean="0">
                <a:solidFill>
                  <a:schemeClr val="accent5"/>
                </a:solidFill>
              </a:rPr>
              <a:t>Facebook page: </a:t>
            </a:r>
            <a:r>
              <a:rPr lang="en-US" sz="5600" dirty="0">
                <a:solidFill>
                  <a:schemeClr val="accent5"/>
                </a:solidFill>
                <a:hlinkClick r:id="rId3"/>
              </a:rPr>
              <a:t>https://</a:t>
            </a:r>
            <a:r>
              <a:rPr lang="en-US" sz="5600" dirty="0" smtClean="0">
                <a:solidFill>
                  <a:schemeClr val="accent5"/>
                </a:solidFill>
                <a:hlinkClick r:id="rId3"/>
              </a:rPr>
              <a:t>www.facebook.com/official.ieee.kccoe</a:t>
            </a:r>
            <a:endParaRPr lang="en-US" sz="5600" dirty="0" smtClean="0">
              <a:solidFill>
                <a:schemeClr val="accent5"/>
              </a:solidFill>
            </a:endParaRPr>
          </a:p>
          <a:p>
            <a:r>
              <a:rPr lang="en-US" sz="5600" dirty="0" smtClean="0">
                <a:solidFill>
                  <a:schemeClr val="accent5"/>
                </a:solidFill>
              </a:rPr>
              <a:t>IEEE360DEG </a:t>
            </a:r>
            <a:r>
              <a:rPr lang="en-US" sz="5600" dirty="0">
                <a:solidFill>
                  <a:schemeClr val="accent5"/>
                </a:solidFill>
              </a:rPr>
              <a:t>: </a:t>
            </a:r>
            <a:r>
              <a:rPr lang="en-US" sz="5600" u="sng" dirty="0">
                <a:solidFill>
                  <a:schemeClr val="tx2">
                    <a:lumMod val="75000"/>
                  </a:schemeClr>
                </a:solidFill>
              </a:rPr>
              <a:t>https://www.facebook.com/Ieee360DegreesKccoe</a:t>
            </a:r>
            <a:endParaRPr lang="en-US" sz="5600" u="sng" dirty="0" smtClean="0">
              <a:solidFill>
                <a:schemeClr val="tx2">
                  <a:lumMod val="75000"/>
                </a:schemeClr>
              </a:solidFill>
            </a:endParaRPr>
          </a:p>
        </p:txBody>
      </p:sp>
      <p:pic>
        <p:nvPicPr>
          <p:cNvPr id="1026" name="Picture 2" descr="C:\Users\Acer\Desktop\image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47" y="-95534"/>
            <a:ext cx="2146298" cy="143301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cer\Desktop\imag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91" y="3104212"/>
            <a:ext cx="1754392" cy="1754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cer\Desktop\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7025" y="0"/>
            <a:ext cx="2466975" cy="1665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4503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randombar(horizontal)">
                                      <p:cBhvr>
                                        <p:cTn id="16" dur="500"/>
                                        <p:tgtEl>
                                          <p:spTgt spid="1028"/>
                                        </p:tgtEl>
                                      </p:cBhvr>
                                    </p:animEffect>
                                  </p:childTnLst>
                                </p:cTn>
                              </p:par>
                              <p:par>
                                <p:cTn id="17" presetID="14" presetClass="entr" presetSubtype="1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randombar(horizontal)">
                                      <p:cBhvr>
                                        <p:cTn id="19" dur="500"/>
                                        <p:tgtEl>
                                          <p:spTgt spid="1026"/>
                                        </p:tgtEl>
                                      </p:cBhvr>
                                    </p:animEffect>
                                  </p:childTnLst>
                                </p:cTn>
                              </p:par>
                              <p:par>
                                <p:cTn id="20" presetID="14" presetClass="entr" presetSubtype="10" fill="hold" nodeType="with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randombar(horizontal)">
                                      <p:cBhvr>
                                        <p:cTn id="22" dur="500"/>
                                        <p:tgtEl>
                                          <p:spTgt spid="102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829800"/>
            <a:ext cx="8032315" cy="3581443"/>
          </a:xfrm>
        </p:spPr>
        <p:txBody>
          <a:bodyPr/>
          <a:lstStyle/>
          <a:p>
            <a:pPr algn="ctr"/>
            <a:r>
              <a:rPr lang="en-US" sz="11500" dirty="0" smtClean="0">
                <a:solidFill>
                  <a:schemeClr val="accent1">
                    <a:lumMod val="75000"/>
                  </a:schemeClr>
                </a:solidFill>
                <a:latin typeface="Berlin Sans FB" pitchFamily="34" charset="0"/>
              </a:rPr>
              <a:t>THANK </a:t>
            </a:r>
            <a:br>
              <a:rPr lang="en-US" sz="11500" dirty="0" smtClean="0">
                <a:solidFill>
                  <a:schemeClr val="accent1">
                    <a:lumMod val="75000"/>
                  </a:schemeClr>
                </a:solidFill>
                <a:latin typeface="Berlin Sans FB" pitchFamily="34" charset="0"/>
              </a:rPr>
            </a:br>
            <a:r>
              <a:rPr lang="en-US" sz="11500" dirty="0" smtClean="0">
                <a:solidFill>
                  <a:schemeClr val="accent1">
                    <a:lumMod val="75000"/>
                  </a:schemeClr>
                </a:solidFill>
                <a:latin typeface="Berlin Sans FB" pitchFamily="34" charset="0"/>
              </a:rPr>
              <a:t>YOU</a:t>
            </a:r>
            <a:endParaRPr lang="en-US" sz="11500" dirty="0">
              <a:solidFill>
                <a:schemeClr val="accent1">
                  <a:lumMod val="75000"/>
                </a:schemeClr>
              </a:solidFill>
              <a:latin typeface="Berlin Sans FB" pitchFamily="34" charset="0"/>
            </a:endParaRPr>
          </a:p>
        </p:txBody>
      </p:sp>
      <p:sp>
        <p:nvSpPr>
          <p:cNvPr id="4" name="Date Placeholder 3"/>
          <p:cNvSpPr>
            <a:spLocks noGrp="1"/>
          </p:cNvSpPr>
          <p:nvPr>
            <p:ph type="dt" sz="half" idx="10"/>
          </p:nvPr>
        </p:nvSpPr>
        <p:spPr/>
        <p:txBody>
          <a:bodyPr/>
          <a:lstStyle/>
          <a:p>
            <a:fld id="{327D02DA-336B-44D5-8A2F-34E96DF92D8C}" type="datetime1">
              <a:rPr lang="en-US" smtClean="0"/>
              <a:t>8/16/2013</a:t>
            </a:fld>
            <a:endParaRPr lang="en-IN"/>
          </a:p>
        </p:txBody>
      </p:sp>
      <p:sp>
        <p:nvSpPr>
          <p:cNvPr id="5" name="Slide Number Placeholder 4"/>
          <p:cNvSpPr>
            <a:spLocks noGrp="1"/>
          </p:cNvSpPr>
          <p:nvPr>
            <p:ph type="sldNum" sz="quarter" idx="12"/>
          </p:nvPr>
        </p:nvSpPr>
        <p:spPr/>
        <p:txBody>
          <a:bodyPr/>
          <a:lstStyle/>
          <a:p>
            <a:fld id="{908D3719-8198-46CB-B05A-78C831F0D6F8}" type="slidenum">
              <a:rPr lang="en-IN" smtClean="0"/>
              <a:pPr/>
              <a:t>28</a:t>
            </a:fld>
            <a:endParaRPr lang="en-IN"/>
          </a:p>
        </p:txBody>
      </p:sp>
    </p:spTree>
    <p:extLst>
      <p:ext uri="{BB962C8B-B14F-4D97-AF65-F5344CB8AC3E}">
        <p14:creationId xmlns:p14="http://schemas.microsoft.com/office/powerpoint/2010/main" val="63015222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0" fill="hold"/>
                                        <p:tgtEl>
                                          <p:spTgt spid="2"/>
                                        </p:tgtEl>
                                        <p:attrNameLst>
                                          <p:attrName>ppt_x</p:attrName>
                                        </p:attrNameLst>
                                      </p:cBhvr>
                                      <p:tavLst>
                                        <p:tav tm="0">
                                          <p:val>
                                            <p:strVal val="#ppt_x"/>
                                          </p:val>
                                        </p:tav>
                                        <p:tav tm="100000">
                                          <p:val>
                                            <p:strVal val="#ppt_x"/>
                                          </p:val>
                                        </p:tav>
                                      </p:tavLst>
                                    </p:anim>
                                    <p:anim calcmode="lin" valueType="num">
                                      <p:cBhvr>
                                        <p:cTn id="8" dur="10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IEEE STANDARDS</a:t>
            </a:r>
            <a:endParaRPr lang="en-US" dirty="0"/>
          </a:p>
        </p:txBody>
      </p:sp>
      <p:sp>
        <p:nvSpPr>
          <p:cNvPr id="3" name="Content Placeholder 2"/>
          <p:cNvSpPr>
            <a:spLocks noGrp="1"/>
          </p:cNvSpPr>
          <p:nvPr>
            <p:ph idx="1"/>
          </p:nvPr>
        </p:nvSpPr>
        <p:spPr/>
        <p:txBody>
          <a:bodyPr/>
          <a:lstStyle/>
          <a:p>
            <a:endParaRPr lang="en-US" dirty="0" smtClean="0"/>
          </a:p>
          <a:p>
            <a:r>
              <a:rPr lang="en-US" dirty="0" smtClean="0">
                <a:solidFill>
                  <a:schemeClr val="accent1">
                    <a:lumMod val="75000"/>
                  </a:schemeClr>
                </a:solidFill>
              </a:rPr>
              <a:t>Develops global standards in a broad range of industries .</a:t>
            </a:r>
          </a:p>
          <a:p>
            <a:r>
              <a:rPr lang="en-US" dirty="0" smtClean="0">
                <a:solidFill>
                  <a:schemeClr val="accent1">
                    <a:lumMod val="75000"/>
                  </a:schemeClr>
                </a:solidFill>
              </a:rPr>
              <a:t>IEEE-SA </a:t>
            </a:r>
            <a:r>
              <a:rPr lang="en-US" dirty="0">
                <a:solidFill>
                  <a:schemeClr val="accent1">
                    <a:lumMod val="75000"/>
                  </a:schemeClr>
                </a:solidFill>
              </a:rPr>
              <a:t>is not a body formally authorized by any government, but rather a community. </a:t>
            </a:r>
            <a:endParaRPr lang="en-US" dirty="0" smtClean="0">
              <a:solidFill>
                <a:schemeClr val="accent1">
                  <a:lumMod val="75000"/>
                </a:schemeClr>
              </a:solidFill>
            </a:endParaRPr>
          </a:p>
          <a:p>
            <a:r>
              <a:rPr lang="en-US" dirty="0">
                <a:solidFill>
                  <a:schemeClr val="accent1">
                    <a:lumMod val="75000"/>
                  </a:schemeClr>
                </a:solidFill>
              </a:rPr>
              <a:t>Technical experts from all over the world participate in the development of </a:t>
            </a:r>
            <a:r>
              <a:rPr lang="en-US" u="sng" dirty="0">
                <a:solidFill>
                  <a:schemeClr val="accent1">
                    <a:lumMod val="75000"/>
                  </a:schemeClr>
                </a:solidFill>
                <a:hlinkClick r:id="rId2" tooltip="IEEE"/>
              </a:rPr>
              <a:t>IEEE</a:t>
            </a:r>
            <a:r>
              <a:rPr lang="en-US" dirty="0">
                <a:solidFill>
                  <a:schemeClr val="accent1">
                    <a:lumMod val="75000"/>
                  </a:schemeClr>
                </a:solidFill>
              </a:rPr>
              <a:t> </a:t>
            </a:r>
            <a:r>
              <a:rPr lang="en-US" dirty="0" smtClean="0">
                <a:solidFill>
                  <a:schemeClr val="accent1">
                    <a:lumMod val="75000"/>
                  </a:schemeClr>
                </a:solidFill>
              </a:rPr>
              <a:t>standards </a:t>
            </a:r>
            <a:r>
              <a:rPr lang="en-US" dirty="0" smtClean="0"/>
              <a:t>.</a:t>
            </a:r>
            <a:endParaRPr lang="en-US" dirty="0"/>
          </a:p>
        </p:txBody>
      </p:sp>
      <p:sp>
        <p:nvSpPr>
          <p:cNvPr id="4" name="Date Placeholder 3"/>
          <p:cNvSpPr>
            <a:spLocks noGrp="1"/>
          </p:cNvSpPr>
          <p:nvPr>
            <p:ph type="dt" sz="half" idx="10"/>
          </p:nvPr>
        </p:nvSpPr>
        <p:spPr/>
        <p:txBody>
          <a:bodyPr/>
          <a:lstStyle/>
          <a:p>
            <a:fld id="{8D6AD383-D083-4145-A770-5A17470E4624}" type="datetime1">
              <a:rPr lang="en-US" smtClean="0"/>
              <a:t>8/16/2013</a:t>
            </a:fld>
            <a:endParaRPr lang="en-IN"/>
          </a:p>
        </p:txBody>
      </p:sp>
      <p:sp>
        <p:nvSpPr>
          <p:cNvPr id="5" name="Slide Number Placeholder 4"/>
          <p:cNvSpPr>
            <a:spLocks noGrp="1"/>
          </p:cNvSpPr>
          <p:nvPr>
            <p:ph type="sldNum" sz="quarter" idx="12"/>
          </p:nvPr>
        </p:nvSpPr>
        <p:spPr/>
        <p:txBody>
          <a:bodyPr/>
          <a:lstStyle/>
          <a:p>
            <a:fld id="{908D3719-8198-46CB-B05A-78C831F0D6F8}" type="slidenum">
              <a:rPr lang="en-IN" smtClean="0"/>
              <a:pPr/>
              <a:t>3</a:t>
            </a:fld>
            <a:endParaRPr lang="en-IN"/>
          </a:p>
        </p:txBody>
      </p:sp>
    </p:spTree>
    <p:extLst>
      <p:ext uri="{BB962C8B-B14F-4D97-AF65-F5344CB8AC3E}">
        <p14:creationId xmlns:p14="http://schemas.microsoft.com/office/powerpoint/2010/main" val="158025904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 calcmode="lin" valueType="num">
                                      <p:cBhvr additive="base">
                                        <p:cTn id="2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barn(inVertical)">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1000"/>
                                        <p:tgtEl>
                                          <p:spTgt spid="3">
                                            <p:txEl>
                                              <p:pRg st="3" end="3"/>
                                            </p:txEl>
                                          </p:spTgt>
                                        </p:tgtEl>
                                      </p:cBhvr>
                                    </p:animEffect>
                                    <p:anim calcmode="lin" valueType="num">
                                      <p:cBhvr>
                                        <p:cTn id="3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cer\Desktop\Mathukumalli-Vidyasagar-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01" y="1148071"/>
            <a:ext cx="8874865" cy="4889222"/>
          </a:xfrm>
          <a:prstGeom prst="rect">
            <a:avLst/>
          </a:prstGeom>
          <a:noFill/>
          <a:effectLst>
            <a:outerShdw blurRad="50800" dist="50800" dir="5400000" algn="ctr" rotWithShape="0">
              <a:srgbClr val="000000">
                <a:alpha val="82000"/>
              </a:srgbClr>
            </a:outerShdw>
          </a:effectLst>
          <a:extLst/>
        </p:spPr>
      </p:pic>
      <p:sp>
        <p:nvSpPr>
          <p:cNvPr id="2" name="Title 1"/>
          <p:cNvSpPr>
            <a:spLocks noGrp="1"/>
          </p:cNvSpPr>
          <p:nvPr>
            <p:ph type="title"/>
          </p:nvPr>
        </p:nvSpPr>
        <p:spPr/>
        <p:txBody>
          <a:bodyPr/>
          <a:lstStyle/>
          <a:p>
            <a:pPr algn="ctr"/>
            <a:r>
              <a:rPr lang="en-US" dirty="0" smtClean="0"/>
              <a:t>FAMOUS PERSONALITIES</a:t>
            </a:r>
            <a:br>
              <a:rPr lang="en-US" dirty="0" smtClean="0"/>
            </a:br>
            <a:endParaRPr lang="en-US" dirty="0"/>
          </a:p>
        </p:txBody>
      </p:sp>
      <p:sp>
        <p:nvSpPr>
          <p:cNvPr id="4" name="Date Placeholder 3"/>
          <p:cNvSpPr>
            <a:spLocks noGrp="1"/>
          </p:cNvSpPr>
          <p:nvPr>
            <p:ph type="dt" sz="half" idx="10"/>
          </p:nvPr>
        </p:nvSpPr>
        <p:spPr/>
        <p:txBody>
          <a:bodyPr/>
          <a:lstStyle/>
          <a:p>
            <a:fld id="{DA1FE9AF-1265-4C98-9B45-3DE86F2474F7}" type="datetime1">
              <a:rPr lang="en-US" smtClean="0"/>
              <a:t>8/16/2013</a:t>
            </a:fld>
            <a:endParaRPr lang="en-IN"/>
          </a:p>
        </p:txBody>
      </p:sp>
      <p:sp>
        <p:nvSpPr>
          <p:cNvPr id="5" name="Slide Number Placeholder 4"/>
          <p:cNvSpPr>
            <a:spLocks noGrp="1"/>
          </p:cNvSpPr>
          <p:nvPr>
            <p:ph type="sldNum" sz="quarter" idx="12"/>
          </p:nvPr>
        </p:nvSpPr>
        <p:spPr/>
        <p:txBody>
          <a:bodyPr/>
          <a:lstStyle/>
          <a:p>
            <a:fld id="{908D3719-8198-46CB-B05A-78C831F0D6F8}" type="slidenum">
              <a:rPr lang="en-IN" smtClean="0"/>
              <a:pPr/>
              <a:t>4</a:t>
            </a:fld>
            <a:endParaRPr lang="en-IN"/>
          </a:p>
        </p:txBody>
      </p:sp>
      <p:sp>
        <p:nvSpPr>
          <p:cNvPr id="6" name="Snip Diagonal Corner Rectangle 5"/>
          <p:cNvSpPr/>
          <p:nvPr/>
        </p:nvSpPr>
        <p:spPr>
          <a:xfrm>
            <a:off x="277362" y="1252041"/>
            <a:ext cx="2728804" cy="2340641"/>
          </a:xfrm>
          <a:prstGeom prst="snip2DiagRect">
            <a:avLst/>
          </a:prstGeom>
          <a:solidFill>
            <a:schemeClr val="accent5">
              <a:lumMod val="40000"/>
              <a:lumOff val="60000"/>
              <a:alpha val="58000"/>
            </a:schemeClr>
          </a:solidFill>
          <a:ln>
            <a:solidFill>
              <a:schemeClr val="accent1"/>
            </a:solidFill>
          </a:ln>
          <a:effectLst>
            <a:outerShdw blurRad="50800" dist="50800" dir="5400000" algn="ctr" rotWithShape="0">
              <a:schemeClr val="accent1">
                <a:lumMod val="20000"/>
                <a:lumOff val="80000"/>
              </a:schemeClr>
            </a:outerShdw>
            <a:reflection stA="0" endPos="65000" dist="50800" dir="5400000" sy="-100000" algn="bl" rotWithShape="0"/>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b="1" u="sng" dirty="0" smtClean="0">
                <a:solidFill>
                  <a:schemeClr val="bg1"/>
                </a:solidFill>
              </a:rPr>
              <a:t/>
            </a:r>
            <a:br>
              <a:rPr lang="en-US" sz="1600" b="1" u="sng" dirty="0" smtClean="0">
                <a:solidFill>
                  <a:schemeClr val="bg1"/>
                </a:solidFill>
              </a:rPr>
            </a:br>
            <a:r>
              <a:rPr lang="en-US" sz="1600" b="1" u="sng" dirty="0" smtClean="0">
                <a:solidFill>
                  <a:schemeClr val="bg1"/>
                </a:solidFill>
              </a:rPr>
              <a:t/>
            </a:r>
            <a:br>
              <a:rPr lang="en-US" sz="1600" b="1" u="sng" dirty="0" smtClean="0">
                <a:solidFill>
                  <a:schemeClr val="bg1"/>
                </a:solidFill>
              </a:rPr>
            </a:br>
            <a:r>
              <a:rPr lang="en-US" sz="1600" b="1" u="sng" dirty="0" smtClean="0">
                <a:solidFill>
                  <a:schemeClr val="bg1"/>
                </a:solidFill>
              </a:rPr>
              <a:t/>
            </a:r>
            <a:br>
              <a:rPr lang="en-US" sz="1600" b="1" u="sng" dirty="0" smtClean="0">
                <a:solidFill>
                  <a:schemeClr val="bg1"/>
                </a:solidFill>
              </a:rPr>
            </a:br>
            <a:r>
              <a:rPr lang="en-US" sz="1600" b="1" u="sng" dirty="0" smtClean="0">
                <a:solidFill>
                  <a:schemeClr val="bg1"/>
                </a:solidFill>
              </a:rPr>
              <a:t>Dr. </a:t>
            </a:r>
            <a:r>
              <a:rPr lang="en-US" sz="1600" b="1" u="sng" dirty="0" err="1" smtClean="0">
                <a:solidFill>
                  <a:schemeClr val="bg1"/>
                </a:solidFill>
              </a:rPr>
              <a:t>Mathukumalli</a:t>
            </a:r>
            <a:r>
              <a:rPr lang="en-US" sz="1600" b="1" u="sng" dirty="0" smtClean="0">
                <a:solidFill>
                  <a:schemeClr val="bg1"/>
                </a:solidFill>
              </a:rPr>
              <a:t> </a:t>
            </a:r>
            <a:r>
              <a:rPr lang="en-US" sz="1600" b="1" u="sng" dirty="0" err="1" smtClean="0">
                <a:solidFill>
                  <a:schemeClr val="bg1"/>
                </a:solidFill>
              </a:rPr>
              <a:t>Vidyasagar</a:t>
            </a:r>
            <a:r>
              <a:rPr lang="en-US" sz="1600" b="1" u="sng" dirty="0">
                <a:solidFill>
                  <a:schemeClr val="bg1"/>
                </a:solidFill>
              </a:rPr>
              <a:t/>
            </a:r>
            <a:br>
              <a:rPr lang="en-US" sz="1600" b="1" u="sng" dirty="0">
                <a:solidFill>
                  <a:schemeClr val="bg1"/>
                </a:solidFill>
              </a:rPr>
            </a:br>
            <a:r>
              <a:rPr lang="en-US" sz="1600" b="1" u="sng" dirty="0" smtClean="0">
                <a:solidFill>
                  <a:schemeClr val="bg1"/>
                </a:solidFill>
              </a:rPr>
              <a:t/>
            </a:r>
            <a:br>
              <a:rPr lang="en-US" sz="1600" b="1" u="sng" dirty="0" smtClean="0">
                <a:solidFill>
                  <a:schemeClr val="bg1"/>
                </a:solidFill>
              </a:rPr>
            </a:br>
            <a:r>
              <a:rPr lang="en-US" sz="1400" dirty="0" smtClean="0">
                <a:solidFill>
                  <a:schemeClr val="tx2">
                    <a:lumMod val="50000"/>
                  </a:schemeClr>
                </a:solidFill>
              </a:rPr>
              <a:t>Head, Bioengineering </a:t>
            </a:r>
            <a:r>
              <a:rPr lang="en-US" sz="1400" dirty="0" err="1" smtClean="0">
                <a:solidFill>
                  <a:schemeClr val="tx2">
                    <a:lumMod val="50000"/>
                  </a:schemeClr>
                </a:solidFill>
              </a:rPr>
              <a:t>Dept</a:t>
            </a:r>
            <a:r>
              <a:rPr lang="en-US" sz="1400" dirty="0" smtClean="0">
                <a:solidFill>
                  <a:schemeClr val="tx2">
                    <a:lumMod val="50000"/>
                  </a:schemeClr>
                </a:solidFill>
              </a:rPr>
              <a:t> , University of Texas</a:t>
            </a:r>
            <a:br>
              <a:rPr lang="en-US" sz="1400" dirty="0" smtClean="0">
                <a:solidFill>
                  <a:schemeClr val="tx2">
                    <a:lumMod val="50000"/>
                  </a:schemeClr>
                </a:solidFill>
              </a:rPr>
            </a:br>
            <a:r>
              <a:rPr lang="en-US" sz="1400" dirty="0" smtClean="0">
                <a:solidFill>
                  <a:schemeClr val="tx2">
                    <a:lumMod val="50000"/>
                  </a:schemeClr>
                </a:solidFill>
              </a:rPr>
              <a:t/>
            </a:r>
            <a:br>
              <a:rPr lang="en-US" sz="1400" dirty="0" smtClean="0">
                <a:solidFill>
                  <a:schemeClr val="tx2">
                    <a:lumMod val="50000"/>
                  </a:schemeClr>
                </a:solidFill>
              </a:rPr>
            </a:br>
            <a:r>
              <a:rPr lang="en-US" sz="1400" dirty="0" smtClean="0">
                <a:solidFill>
                  <a:schemeClr val="tx2">
                    <a:lumMod val="50000"/>
                  </a:schemeClr>
                </a:solidFill>
              </a:rPr>
              <a:t>Chair , IEEE Life Sciences Committee</a:t>
            </a:r>
            <a:r>
              <a:rPr lang="en-US" sz="1600" u="sng" dirty="0" smtClean="0"/>
              <a:t/>
            </a:r>
            <a:br>
              <a:rPr lang="en-US" sz="1600" u="sng" dirty="0" smtClean="0"/>
            </a:br>
            <a:r>
              <a:rPr lang="en-US" dirty="0" smtClean="0"/>
              <a:t/>
            </a:r>
            <a:br>
              <a:rPr lang="en-US" dirty="0" smtClean="0"/>
            </a:br>
            <a:endParaRPr lang="en-US" dirty="0"/>
          </a:p>
        </p:txBody>
      </p:sp>
      <p:sp>
        <p:nvSpPr>
          <p:cNvPr id="3" name="Round Diagonal Corner Rectangle 2"/>
          <p:cNvSpPr/>
          <p:nvPr/>
        </p:nvSpPr>
        <p:spPr>
          <a:xfrm>
            <a:off x="5143145" y="3655873"/>
            <a:ext cx="3741548" cy="2294550"/>
          </a:xfrm>
          <a:prstGeom prst="round2DiagRect">
            <a:avLst/>
          </a:prstGeom>
          <a:solidFill>
            <a:schemeClr val="accent5">
              <a:lumMod val="40000"/>
              <a:lumOff val="60000"/>
              <a:alpha val="34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 I have been an IEEE member since I was a student in </a:t>
            </a:r>
            <a:r>
              <a:rPr lang="en-US" sz="1600" dirty="0" smtClean="0"/>
              <a:t>1969. Today </a:t>
            </a:r>
            <a:r>
              <a:rPr lang="en-US" sz="1600" dirty="0" smtClean="0"/>
              <a:t>, IEEE’s great tools can spread boundaries of knowledge , bridge the geographic gap and help make other countries feel part of the global community “</a:t>
            </a:r>
            <a:endParaRPr lang="en-US" sz="1600" dirty="0"/>
          </a:p>
        </p:txBody>
      </p:sp>
    </p:spTree>
    <p:extLst>
      <p:ext uri="{BB962C8B-B14F-4D97-AF65-F5344CB8AC3E}">
        <p14:creationId xmlns:p14="http://schemas.microsoft.com/office/powerpoint/2010/main" val="11376117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circle(in)">
                                      <p:cBhvr>
                                        <p:cTn id="14" dur="20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9B4DF0-6864-4806-B656-0CA9376A1328}" type="datetime1">
              <a:rPr lang="en-US" smtClean="0"/>
              <a:t>8/16/2013</a:t>
            </a:fld>
            <a:endParaRPr lang="en-IN"/>
          </a:p>
        </p:txBody>
      </p:sp>
      <p:sp>
        <p:nvSpPr>
          <p:cNvPr id="5" name="Slide Number Placeholder 4"/>
          <p:cNvSpPr>
            <a:spLocks noGrp="1"/>
          </p:cNvSpPr>
          <p:nvPr>
            <p:ph type="sldNum" sz="quarter" idx="12"/>
          </p:nvPr>
        </p:nvSpPr>
        <p:spPr/>
        <p:txBody>
          <a:bodyPr/>
          <a:lstStyle/>
          <a:p>
            <a:fld id="{908D3719-8198-46CB-B05A-78C831F0D6F8}" type="slidenum">
              <a:rPr lang="en-IN" smtClean="0"/>
              <a:pPr/>
              <a:t>5</a:t>
            </a:fld>
            <a:endParaRPr lang="en-IN"/>
          </a:p>
        </p:txBody>
      </p:sp>
      <p:pic>
        <p:nvPicPr>
          <p:cNvPr id="1026" name="Picture 2" descr="C:\Users\Acer\Desktop\djobmurp01.jpg"/>
          <p:cNvPicPr>
            <a:picLocks noChangeAspect="1" noChangeArrowheads="1"/>
          </p:cNvPicPr>
          <p:nvPr/>
        </p:nvPicPr>
        <p:blipFill rotWithShape="1">
          <a:blip r:embed="rId2">
            <a:extLst>
              <a:ext uri="{28A0092B-C50C-407E-A947-70E740481C1C}">
                <a14:useLocalDpi xmlns:a14="http://schemas.microsoft.com/office/drawing/2010/main" val="0"/>
              </a:ext>
            </a:extLst>
          </a:blip>
          <a:srcRect l="17724" t="16210" r="6772" b="16003"/>
          <a:stretch/>
        </p:blipFill>
        <p:spPr bwMode="auto">
          <a:xfrm>
            <a:off x="441562" y="364982"/>
            <a:ext cx="4513159" cy="5991368"/>
          </a:xfrm>
          <a:prstGeom prst="rect">
            <a:avLst/>
          </a:prstGeom>
          <a:noFill/>
          <a:extLst>
            <a:ext uri="{909E8E84-426E-40DD-AFC4-6F175D3DCCD1}">
              <a14:hiddenFill xmlns:a14="http://schemas.microsoft.com/office/drawing/2010/main">
                <a:solidFill>
                  <a:srgbClr val="FFFFFF"/>
                </a:solidFill>
              </a14:hiddenFill>
            </a:ext>
          </a:extLst>
        </p:spPr>
      </p:pic>
      <p:sp>
        <p:nvSpPr>
          <p:cNvPr id="2" name="Snip Diagonal Corner Rectangle 1"/>
          <p:cNvSpPr/>
          <p:nvPr/>
        </p:nvSpPr>
        <p:spPr>
          <a:xfrm>
            <a:off x="5663821" y="696026"/>
            <a:ext cx="2975212" cy="1937982"/>
          </a:xfrm>
          <a:prstGeom prst="snip2Diag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Dr. Robin Murphy</a:t>
            </a:r>
            <a:br>
              <a:rPr lang="en-US" dirty="0" smtClean="0"/>
            </a:br>
            <a:r>
              <a:rPr lang="en-US" dirty="0" smtClean="0"/>
              <a:t/>
            </a:r>
            <a:br>
              <a:rPr lang="en-US" dirty="0" smtClean="0"/>
            </a:br>
            <a:r>
              <a:rPr lang="en-US" dirty="0" smtClean="0"/>
              <a:t>Machines and Automation Expert</a:t>
            </a:r>
            <a:endParaRPr lang="en-US" dirty="0"/>
          </a:p>
        </p:txBody>
      </p:sp>
      <p:sp>
        <p:nvSpPr>
          <p:cNvPr id="3" name="Rounded Rectangle 2"/>
          <p:cNvSpPr/>
          <p:nvPr/>
        </p:nvSpPr>
        <p:spPr>
          <a:xfrm>
            <a:off x="5254388" y="3630304"/>
            <a:ext cx="3794078" cy="2726046"/>
          </a:xfrm>
          <a:prstGeom prst="round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Since I began as an IEEE member , I’ve subscribed to many journals and used digital libraries .IEEE Robotics and Automation Society have been really positive in terms of trying to engage women “</a:t>
            </a:r>
            <a:endParaRPr lang="en-US" dirty="0"/>
          </a:p>
        </p:txBody>
      </p:sp>
    </p:spTree>
    <p:extLst>
      <p:ext uri="{BB962C8B-B14F-4D97-AF65-F5344CB8AC3E}">
        <p14:creationId xmlns:p14="http://schemas.microsoft.com/office/powerpoint/2010/main" val="87800372"/>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BECOME AN IEEE MEMBER</a:t>
            </a:r>
            <a:endParaRPr lang="en-US" dirty="0"/>
          </a:p>
        </p:txBody>
      </p:sp>
      <p:sp>
        <p:nvSpPr>
          <p:cNvPr id="3" name="Content Placeholder 2"/>
          <p:cNvSpPr>
            <a:spLocks noGrp="1"/>
          </p:cNvSpPr>
          <p:nvPr>
            <p:ph idx="1"/>
          </p:nvPr>
        </p:nvSpPr>
        <p:spPr>
          <a:xfrm>
            <a:off x="365125" y="786429"/>
            <a:ext cx="8326438" cy="4386262"/>
          </a:xfrm>
        </p:spPr>
        <p:txBody>
          <a:bodyPr/>
          <a:lstStyle/>
          <a:p>
            <a:endParaRPr lang="en-US" sz="1800" dirty="0" smtClean="0">
              <a:solidFill>
                <a:schemeClr val="accent1">
                  <a:lumMod val="75000"/>
                </a:schemeClr>
              </a:solidFill>
            </a:endParaRPr>
          </a:p>
          <a:p>
            <a:endParaRPr lang="en-US" sz="1800" dirty="0">
              <a:solidFill>
                <a:schemeClr val="accent1">
                  <a:lumMod val="75000"/>
                </a:schemeClr>
              </a:solidFill>
            </a:endParaRPr>
          </a:p>
          <a:p>
            <a:r>
              <a:rPr lang="en-US" sz="2800" dirty="0" smtClean="0">
                <a:solidFill>
                  <a:schemeClr val="accent1">
                    <a:lumMod val="75000"/>
                  </a:schemeClr>
                </a:solidFill>
              </a:rPr>
              <a:t>Stud</a:t>
            </a:r>
            <a:r>
              <a:rPr lang="en-US" sz="2800" dirty="0" smtClean="0">
                <a:solidFill>
                  <a:schemeClr val="accent1">
                    <a:lumMod val="75000"/>
                  </a:schemeClr>
                </a:solidFill>
              </a:rPr>
              <a:t>e</a:t>
            </a:r>
            <a:r>
              <a:rPr lang="en-US" sz="2800" dirty="0" smtClean="0">
                <a:solidFill>
                  <a:schemeClr val="accent1">
                    <a:lumMod val="75000"/>
                  </a:schemeClr>
                </a:solidFill>
              </a:rPr>
              <a:t>nt Membership Fees : 27$</a:t>
            </a:r>
          </a:p>
          <a:p>
            <a:r>
              <a:rPr lang="en-US" sz="2800" dirty="0" smtClean="0">
                <a:solidFill>
                  <a:schemeClr val="accent1">
                    <a:lumMod val="75000"/>
                  </a:schemeClr>
                </a:solidFill>
              </a:rPr>
              <a:t>You </a:t>
            </a:r>
            <a:r>
              <a:rPr lang="en-US" sz="2800" dirty="0">
                <a:solidFill>
                  <a:schemeClr val="accent1">
                    <a:lumMod val="75000"/>
                  </a:schemeClr>
                </a:solidFill>
              </a:rPr>
              <a:t>can join IEEE by completing the online membership </a:t>
            </a:r>
            <a:r>
              <a:rPr lang="en-US" sz="2800" dirty="0" smtClean="0">
                <a:solidFill>
                  <a:schemeClr val="accent1">
                    <a:lumMod val="75000"/>
                  </a:schemeClr>
                </a:solidFill>
              </a:rPr>
              <a:t>available on </a:t>
            </a:r>
            <a:r>
              <a:rPr lang="en-US" sz="2800" dirty="0" smtClean="0">
                <a:solidFill>
                  <a:schemeClr val="accent1">
                    <a:lumMod val="75000"/>
                  </a:schemeClr>
                </a:solidFill>
                <a:hlinkClick r:id="rId2"/>
              </a:rPr>
              <a:t>www.ieee.org/join</a:t>
            </a:r>
            <a:r>
              <a:rPr lang="en-US" sz="2800" dirty="0" smtClean="0">
                <a:solidFill>
                  <a:schemeClr val="accent1">
                    <a:lumMod val="75000"/>
                  </a:schemeClr>
                </a:solidFill>
              </a:rPr>
              <a:t> .</a:t>
            </a:r>
            <a:r>
              <a:rPr lang="en-US" sz="2800" dirty="0">
                <a:solidFill>
                  <a:schemeClr val="accent1">
                    <a:lumMod val="75000"/>
                  </a:schemeClr>
                </a:solidFill>
              </a:rPr>
              <a:t> </a:t>
            </a:r>
          </a:p>
          <a:p>
            <a:r>
              <a:rPr lang="en-US" sz="2800" dirty="0">
                <a:solidFill>
                  <a:schemeClr val="accent1">
                    <a:lumMod val="75000"/>
                  </a:schemeClr>
                </a:solidFill>
              </a:rPr>
              <a:t> </a:t>
            </a:r>
            <a:r>
              <a:rPr lang="en-US" sz="2800" dirty="0" smtClean="0">
                <a:solidFill>
                  <a:schemeClr val="accent1">
                    <a:lumMod val="75000"/>
                  </a:schemeClr>
                </a:solidFill>
              </a:rPr>
              <a:t>You can also become a member by contacting  </a:t>
            </a:r>
            <a:r>
              <a:rPr lang="en-US" sz="2800" b="1" dirty="0" smtClean="0">
                <a:solidFill>
                  <a:schemeClr val="accent1">
                    <a:lumMod val="75000"/>
                  </a:schemeClr>
                </a:solidFill>
              </a:rPr>
              <a:t>Student Branch</a:t>
            </a:r>
            <a:r>
              <a:rPr lang="en-US" sz="2800" dirty="0" smtClean="0">
                <a:solidFill>
                  <a:schemeClr val="accent1">
                    <a:lumMod val="75000"/>
                  </a:schemeClr>
                </a:solidFill>
              </a:rPr>
              <a:t> at our college.</a:t>
            </a:r>
          </a:p>
          <a:p>
            <a:r>
              <a:rPr lang="en-US" sz="2800" dirty="0">
                <a:solidFill>
                  <a:schemeClr val="accent1">
                    <a:lumMod val="75000"/>
                  </a:schemeClr>
                </a:solidFill>
              </a:rPr>
              <a:t> </a:t>
            </a:r>
            <a:r>
              <a:rPr lang="en-US" sz="2800" dirty="0" smtClean="0">
                <a:solidFill>
                  <a:schemeClr val="accent1">
                    <a:lumMod val="75000"/>
                  </a:schemeClr>
                </a:solidFill>
              </a:rPr>
              <a:t>Offline Payment Mode : </a:t>
            </a:r>
            <a:r>
              <a:rPr lang="en-US" sz="2800" b="1" dirty="0" smtClean="0">
                <a:solidFill>
                  <a:schemeClr val="accent1">
                    <a:lumMod val="75000"/>
                  </a:schemeClr>
                </a:solidFill>
              </a:rPr>
              <a:t>Demand </a:t>
            </a:r>
            <a:r>
              <a:rPr lang="en-US" sz="2800" b="1" dirty="0" smtClean="0">
                <a:solidFill>
                  <a:schemeClr val="accent1">
                    <a:lumMod val="75000"/>
                  </a:schemeClr>
                </a:solidFill>
              </a:rPr>
              <a:t>Draft</a:t>
            </a:r>
          </a:p>
        </p:txBody>
      </p:sp>
      <p:sp>
        <p:nvSpPr>
          <p:cNvPr id="4" name="Date Placeholder 3"/>
          <p:cNvSpPr>
            <a:spLocks noGrp="1"/>
          </p:cNvSpPr>
          <p:nvPr>
            <p:ph type="dt" sz="half" idx="10"/>
          </p:nvPr>
        </p:nvSpPr>
        <p:spPr/>
        <p:txBody>
          <a:bodyPr/>
          <a:lstStyle/>
          <a:p>
            <a:fld id="{F9C286CC-E7D4-43B8-A6C6-65A19888837F}" type="datetime1">
              <a:rPr lang="en-US" smtClean="0"/>
              <a:t>8/16/2013</a:t>
            </a:fld>
            <a:endParaRPr lang="en-IN" dirty="0"/>
          </a:p>
        </p:txBody>
      </p:sp>
      <p:sp>
        <p:nvSpPr>
          <p:cNvPr id="5" name="Slide Number Placeholder 4"/>
          <p:cNvSpPr>
            <a:spLocks noGrp="1"/>
          </p:cNvSpPr>
          <p:nvPr>
            <p:ph type="sldNum" sz="quarter" idx="12"/>
          </p:nvPr>
        </p:nvSpPr>
        <p:spPr/>
        <p:txBody>
          <a:bodyPr/>
          <a:lstStyle/>
          <a:p>
            <a:fld id="{908D3719-8198-46CB-B05A-78C831F0D6F8}" type="slidenum">
              <a:rPr lang="en-IN" smtClean="0"/>
              <a:pPr/>
              <a:t>6</a:t>
            </a:fld>
            <a:endParaRPr lang="en-IN" dirty="0"/>
          </a:p>
        </p:txBody>
      </p:sp>
    </p:spTree>
    <p:extLst>
      <p:ext uri="{BB962C8B-B14F-4D97-AF65-F5344CB8AC3E}">
        <p14:creationId xmlns:p14="http://schemas.microsoft.com/office/powerpoint/2010/main" val="21762651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arn(inVertic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6000" b="1" cap="all" dirty="0" err="1" smtClean="0">
                <a:ln/>
                <a:solidFill>
                  <a:schemeClr val="bg1">
                    <a:lumMod val="95000"/>
                  </a:schemeClr>
                </a:solidFill>
                <a:effectLst>
                  <a:outerShdw blurRad="19685" dist="12700" dir="5400000" algn="tl" rotWithShape="0">
                    <a:schemeClr val="accent1">
                      <a:satMod val="130000"/>
                      <a:alpha val="60000"/>
                    </a:schemeClr>
                  </a:outerShdw>
                </a:effectLst>
              </a:rPr>
              <a:t>BEnefits</a:t>
            </a:r>
            <a:r>
              <a:rPr lang="en-US" sz="6000" b="1" cap="all" dirty="0" smtClean="0">
                <a:ln/>
                <a:solidFill>
                  <a:schemeClr val="bg1">
                    <a:lumMod val="95000"/>
                  </a:schemeClr>
                </a:solidFill>
                <a:effectLst>
                  <a:outerShdw blurRad="19685" dist="12700" dir="5400000" algn="tl" rotWithShape="0">
                    <a:schemeClr val="accent1">
                      <a:satMod val="130000"/>
                      <a:alpha val="60000"/>
                    </a:schemeClr>
                  </a:outerShdw>
                </a:effectLst>
              </a:rPr>
              <a:t> of IEEE</a:t>
            </a:r>
            <a:endParaRPr lang="en-IN" sz="6000" b="1" cap="all" dirty="0">
              <a:ln/>
              <a:solidFill>
                <a:schemeClr val="bg1">
                  <a:lumMod val="95000"/>
                </a:schemeClr>
              </a:solidFill>
              <a:effectLst>
                <a:outerShdw blurRad="19685" dist="12700" dir="5400000" algn="tl" rotWithShape="0">
                  <a:schemeClr val="accent1">
                    <a:satMod val="130000"/>
                    <a:alpha val="60000"/>
                  </a:schemeClr>
                </a:outerShdw>
              </a:effectLst>
            </a:endParaRPr>
          </a:p>
        </p:txBody>
      </p:sp>
      <p:sp>
        <p:nvSpPr>
          <p:cNvPr id="3" name="Content Placeholder 2"/>
          <p:cNvSpPr>
            <a:spLocks noGrp="1"/>
          </p:cNvSpPr>
          <p:nvPr>
            <p:ph idx="1"/>
          </p:nvPr>
        </p:nvSpPr>
        <p:spPr/>
        <p:txBody>
          <a:bodyPr>
            <a:noAutofit/>
          </a:bodyPr>
          <a:lstStyle/>
          <a:p>
            <a:pPr fontAlgn="base"/>
            <a:r>
              <a:rPr lang="en-IN" sz="1800" b="1" u="sng" dirty="0">
                <a:ln w="900" cmpd="sng">
                  <a:solidFill>
                    <a:schemeClr val="accent1">
                      <a:satMod val="190000"/>
                      <a:alpha val="55000"/>
                    </a:schemeClr>
                  </a:solidFill>
                  <a:prstDash val="solid"/>
                </a:ln>
                <a:solidFill>
                  <a:schemeClr val="accent1">
                    <a:lumMod val="75000"/>
                  </a:schemeClr>
                </a:solidFill>
              </a:rPr>
              <a:t>Awards, Scholarships, And Fellowships:</a:t>
            </a:r>
            <a:endParaRPr lang="en-IN" sz="1800" b="1" dirty="0">
              <a:ln w="900" cmpd="sng">
                <a:solidFill>
                  <a:schemeClr val="accent1">
                    <a:satMod val="190000"/>
                    <a:alpha val="55000"/>
                  </a:schemeClr>
                </a:solidFill>
                <a:prstDash val="solid"/>
              </a:ln>
              <a:solidFill>
                <a:schemeClr val="accent1">
                  <a:lumMod val="75000"/>
                </a:schemeClr>
              </a:solidFill>
            </a:endParaRPr>
          </a:p>
          <a:p>
            <a:pPr>
              <a:buNone/>
            </a:pPr>
            <a:r>
              <a:rPr lang="en-IN" sz="1800" dirty="0" smtClean="0">
                <a:ln w="900" cmpd="sng">
                  <a:solidFill>
                    <a:schemeClr val="accent1">
                      <a:satMod val="190000"/>
                      <a:alpha val="55000"/>
                    </a:schemeClr>
                  </a:solidFill>
                  <a:prstDash val="solid"/>
                </a:ln>
                <a:solidFill>
                  <a:schemeClr val="accent1">
                    <a:lumMod val="75000"/>
                  </a:schemeClr>
                </a:solidFill>
              </a:rPr>
              <a:t>  	IEEE </a:t>
            </a:r>
            <a:r>
              <a:rPr lang="en-IN" sz="1800" dirty="0">
                <a:ln w="900" cmpd="sng">
                  <a:solidFill>
                    <a:schemeClr val="accent1">
                      <a:satMod val="190000"/>
                      <a:alpha val="55000"/>
                    </a:schemeClr>
                  </a:solidFill>
                  <a:prstDash val="solid"/>
                </a:ln>
                <a:solidFill>
                  <a:schemeClr val="accent1">
                    <a:lumMod val="75000"/>
                  </a:schemeClr>
                </a:solidFill>
              </a:rPr>
              <a:t>offers a variety of awards, scholarships, and fellowships for IEEE student members.  Submit a project or paper for consideration and have the opportunity to win and gain peer recognition for your effort</a:t>
            </a:r>
            <a:r>
              <a:rPr lang="en-IN" sz="1800" dirty="0" smtClean="0">
                <a:ln w="900" cmpd="sng">
                  <a:solidFill>
                    <a:schemeClr val="accent1">
                      <a:satMod val="190000"/>
                      <a:alpha val="55000"/>
                    </a:schemeClr>
                  </a:solidFill>
                  <a:prstDash val="solid"/>
                </a:ln>
                <a:solidFill>
                  <a:schemeClr val="accent1">
                    <a:lumMod val="75000"/>
                  </a:schemeClr>
                </a:solidFill>
              </a:rPr>
              <a:t>.</a:t>
            </a:r>
          </a:p>
          <a:p>
            <a:pPr>
              <a:buNone/>
            </a:pPr>
            <a:endParaRPr lang="en-IN" sz="1800" dirty="0">
              <a:ln w="900" cmpd="sng">
                <a:solidFill>
                  <a:schemeClr val="accent1">
                    <a:satMod val="190000"/>
                    <a:alpha val="55000"/>
                  </a:schemeClr>
                </a:solidFill>
                <a:prstDash val="solid"/>
              </a:ln>
              <a:solidFill>
                <a:schemeClr val="accent1">
                  <a:lumMod val="75000"/>
                </a:schemeClr>
              </a:solidFill>
            </a:endParaRPr>
          </a:p>
          <a:p>
            <a:pPr fontAlgn="base"/>
            <a:r>
              <a:rPr lang="en-IN" sz="1800" b="1" u="sng" dirty="0">
                <a:ln w="900" cmpd="sng">
                  <a:solidFill>
                    <a:schemeClr val="accent1">
                      <a:satMod val="190000"/>
                      <a:alpha val="55000"/>
                    </a:schemeClr>
                  </a:solidFill>
                  <a:prstDash val="solid"/>
                </a:ln>
                <a:solidFill>
                  <a:schemeClr val="accent1">
                    <a:lumMod val="75000"/>
                  </a:schemeClr>
                </a:solidFill>
              </a:rPr>
              <a:t>IEEE </a:t>
            </a:r>
            <a:r>
              <a:rPr lang="en-IN" sz="1800" b="1" u="sng" dirty="0" smtClean="0">
                <a:ln w="900" cmpd="sng">
                  <a:solidFill>
                    <a:schemeClr val="accent1">
                      <a:satMod val="190000"/>
                      <a:alpha val="55000"/>
                    </a:schemeClr>
                  </a:solidFill>
                  <a:prstDash val="solid"/>
                </a:ln>
                <a:solidFill>
                  <a:schemeClr val="accent1">
                    <a:lumMod val="75000"/>
                  </a:schemeClr>
                </a:solidFill>
              </a:rPr>
              <a:t>Spectrum Magazine</a:t>
            </a:r>
            <a:r>
              <a:rPr lang="en-IN" sz="1800" b="1" u="sng" dirty="0">
                <a:ln w="900" cmpd="sng">
                  <a:solidFill>
                    <a:schemeClr val="accent1">
                      <a:satMod val="190000"/>
                      <a:alpha val="55000"/>
                    </a:schemeClr>
                  </a:solidFill>
                  <a:prstDash val="solid"/>
                </a:ln>
                <a:solidFill>
                  <a:schemeClr val="accent1">
                    <a:lumMod val="75000"/>
                  </a:schemeClr>
                </a:solidFill>
              </a:rPr>
              <a:t>:</a:t>
            </a:r>
            <a:endParaRPr lang="en-IN" sz="1800" b="1" dirty="0">
              <a:ln w="900" cmpd="sng">
                <a:solidFill>
                  <a:schemeClr val="accent1">
                    <a:satMod val="190000"/>
                    <a:alpha val="55000"/>
                  </a:schemeClr>
                </a:solidFill>
                <a:prstDash val="solid"/>
              </a:ln>
              <a:solidFill>
                <a:schemeClr val="accent1">
                  <a:lumMod val="75000"/>
                </a:schemeClr>
              </a:solidFill>
            </a:endParaRPr>
          </a:p>
          <a:p>
            <a:pPr>
              <a:buNone/>
            </a:pPr>
            <a:r>
              <a:rPr lang="en-IN" sz="1800" dirty="0" smtClean="0">
                <a:ln w="900" cmpd="sng">
                  <a:solidFill>
                    <a:schemeClr val="accent1">
                      <a:satMod val="190000"/>
                      <a:alpha val="55000"/>
                    </a:schemeClr>
                  </a:solidFill>
                  <a:prstDash val="solid"/>
                </a:ln>
                <a:solidFill>
                  <a:schemeClr val="accent1">
                    <a:lumMod val="75000"/>
                  </a:schemeClr>
                </a:solidFill>
              </a:rPr>
              <a:t>	Spectrum </a:t>
            </a:r>
            <a:r>
              <a:rPr lang="en-IN" sz="1800" dirty="0">
                <a:ln w="900" cmpd="sng">
                  <a:solidFill>
                    <a:schemeClr val="accent1">
                      <a:satMod val="190000"/>
                      <a:alpha val="55000"/>
                    </a:schemeClr>
                  </a:solidFill>
                  <a:prstDash val="solid"/>
                </a:ln>
                <a:solidFill>
                  <a:schemeClr val="accent1">
                    <a:lumMod val="75000"/>
                  </a:schemeClr>
                </a:solidFill>
              </a:rPr>
              <a:t>explores career strategies, the latest in research, and important technical developments.  Through its articles, it also relates theories to practical applications, highlights technology’s global impact, and generates international forums that foster the sharing of diverse ideas about the profession. </a:t>
            </a:r>
            <a:r>
              <a:rPr lang="en-IN" sz="2200" dirty="0">
                <a:ln w="900" cmpd="sng">
                  <a:solidFill>
                    <a:schemeClr val="accent1">
                      <a:satMod val="190000"/>
                      <a:alpha val="55000"/>
                    </a:schemeClr>
                  </a:solidFill>
                  <a:prstDash val="solid"/>
                </a:ln>
                <a:solidFill>
                  <a:schemeClr val="accent1">
                    <a:lumMod val="75000"/>
                  </a:schemeClr>
                </a:solidFill>
              </a:rPr>
              <a:t> </a:t>
            </a:r>
            <a:br>
              <a:rPr lang="en-IN" sz="2200" dirty="0">
                <a:ln w="900" cmpd="sng">
                  <a:solidFill>
                    <a:schemeClr val="accent1">
                      <a:satMod val="190000"/>
                      <a:alpha val="55000"/>
                    </a:schemeClr>
                  </a:solidFill>
                  <a:prstDash val="solid"/>
                </a:ln>
                <a:solidFill>
                  <a:schemeClr val="accent1">
                    <a:lumMod val="75000"/>
                  </a:schemeClr>
                </a:solidFill>
              </a:rPr>
            </a:br>
            <a:endParaRPr lang="en-IN" sz="2200" dirty="0">
              <a:ln w="900" cmpd="sng">
                <a:solidFill>
                  <a:schemeClr val="accent1">
                    <a:satMod val="190000"/>
                    <a:alpha val="55000"/>
                  </a:schemeClr>
                </a:solidFill>
                <a:prstDash val="solid"/>
              </a:ln>
              <a:solidFill>
                <a:schemeClr val="accent1">
                  <a:lumMod val="75000"/>
                </a:schemeClr>
              </a:solidFill>
            </a:endParaRPr>
          </a:p>
        </p:txBody>
      </p:sp>
    </p:spTree>
    <p:extLst>
      <p:ext uri="{BB962C8B-B14F-4D97-AF65-F5344CB8AC3E}">
        <p14:creationId xmlns:p14="http://schemas.microsoft.com/office/powerpoint/2010/main" val="2666384877"/>
      </p:ext>
    </p:extLst>
  </p:cSld>
  <p:clrMapOvr>
    <a:masterClrMapping/>
  </p:clrMapOvr>
  <mc:AlternateContent xmlns:mc="http://schemas.openxmlformats.org/markup-compatibility/2006" xmlns:p14="http://schemas.microsoft.com/office/powerpoint/2010/main">
    <mc:Choice Requires="p14">
      <p:transition spd="slow" p14:dur="30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par>
                                <p:cTn id="17" presetID="53"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anim calcmode="lin" valueType="num">
                                      <p:cBhvr>
                                        <p:cTn id="2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9" presetID="55" presetClass="entr" presetSubtype="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2"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a:defRPr/>
            </a:pPr>
            <a:endParaRPr lang="en-US" dirty="0"/>
          </a:p>
        </p:txBody>
      </p:sp>
      <p:sp>
        <p:nvSpPr>
          <p:cNvPr id="7172" name="Content Placeholder 8"/>
          <p:cNvSpPr>
            <a:spLocks noGrp="1"/>
          </p:cNvSpPr>
          <p:nvPr>
            <p:ph idx="1"/>
          </p:nvPr>
        </p:nvSpPr>
        <p:spPr/>
        <p:txBody>
          <a:bodyPr/>
          <a:lstStyle/>
          <a:p>
            <a:endParaRPr lang="en-US" smtClean="0">
              <a:ea typeface="ＭＳ Ｐゴシック" pitchFamily="34" charset="-128"/>
            </a:endParaRPr>
          </a:p>
        </p:txBody>
      </p:sp>
      <p:pic>
        <p:nvPicPr>
          <p:cNvPr id="7173"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8430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9220" name="Content Placeholder 2"/>
          <p:cNvSpPr>
            <a:spLocks noGrp="1"/>
          </p:cNvSpPr>
          <p:nvPr>
            <p:ph idx="1"/>
          </p:nvPr>
        </p:nvSpPr>
        <p:spPr/>
        <p:txBody>
          <a:bodyPr/>
          <a:lstStyle/>
          <a:p>
            <a:endParaRPr lang="en-US" smtClean="0">
              <a:ea typeface="ＭＳ Ｐゴシック" pitchFamily="34" charset="-128"/>
            </a:endParaRPr>
          </a:p>
        </p:txBody>
      </p:sp>
      <p:pic>
        <p:nvPicPr>
          <p:cNvPr id="922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
            <a:ext cx="9144000"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387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ieee_presentation_template_tagline">
  <a:themeElements>
    <a:clrScheme name="IEEE Corporate">
      <a:dk1>
        <a:sysClr val="windowText" lastClr="000000"/>
      </a:dk1>
      <a:lt1>
        <a:sysClr val="window" lastClr="FFFFFF"/>
      </a:lt1>
      <a:dk2>
        <a:srgbClr val="00678F"/>
      </a:dk2>
      <a:lt2>
        <a:srgbClr val="EEECE1"/>
      </a:lt2>
      <a:accent1>
        <a:srgbClr val="0066A1"/>
      </a:accent1>
      <a:accent2>
        <a:srgbClr val="E37222"/>
      </a:accent2>
      <a:accent3>
        <a:srgbClr val="71953D"/>
      </a:accent3>
      <a:accent4>
        <a:srgbClr val="6B1F7C"/>
      </a:accent4>
      <a:accent5>
        <a:srgbClr val="009FDB"/>
      </a:accent5>
      <a:accent6>
        <a:srgbClr val="810031"/>
      </a:accent6>
      <a:hlink>
        <a:srgbClr val="0066A1"/>
      </a:hlink>
      <a:folHlink>
        <a:srgbClr val="541868"/>
      </a:folHlink>
    </a:clrScheme>
    <a:fontScheme name="Office">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ln>
          <a:noFill/>
        </a:ln>
      </a:spPr>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ieee_presentation_template_tagline.pot</Template>
  <TotalTime>1742</TotalTime>
  <Words>460</Words>
  <Application>Microsoft Office PowerPoint</Application>
  <PresentationFormat>On-screen Show (4:3)</PresentationFormat>
  <Paragraphs>129</Paragraphs>
  <Slides>28</Slides>
  <Notes>1</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ieee_presentation_template_tagline</vt:lpstr>
      <vt:lpstr>IEEE ORIENTATION SEMINAR</vt:lpstr>
      <vt:lpstr>What is IEEE?</vt:lpstr>
      <vt:lpstr>IEEE STANDARDS</vt:lpstr>
      <vt:lpstr>FAMOUS PERSONALITIES </vt:lpstr>
      <vt:lpstr>PowerPoint Presentation</vt:lpstr>
      <vt:lpstr>HOW TO BECOME AN IEEE MEMBER</vt:lpstr>
      <vt:lpstr>BEnefits of IEEE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IEEE</vt:lpstr>
      <vt:lpstr>PowerPoint Presentation</vt:lpstr>
      <vt:lpstr>PowerPoint Presentation</vt:lpstr>
      <vt:lpstr>IEEE SOCIETIES</vt:lpstr>
      <vt:lpstr>WHY 27$...?</vt:lpstr>
      <vt:lpstr>video</vt:lpstr>
      <vt:lpstr>PREVIOUS YEAR’S ACTIVITIES</vt:lpstr>
      <vt:lpstr>ACTIVITIES PLANNED</vt:lpstr>
      <vt:lpstr>IEEE KCCOE COUNCIL 2012-13</vt:lpstr>
      <vt:lpstr>PowerPoint Presentation</vt:lpstr>
      <vt:lpstr>IEEE KCCOE 2013-14 COUNCIL STRUCTURE</vt:lpstr>
      <vt:lpstr>PowerPoint Presentation</vt:lpstr>
      <vt:lpstr>    WEBSITE </vt:lpstr>
      <vt:lpstr>THANK  YOU</vt:lpstr>
    </vt:vector>
  </TitlesOfParts>
  <Company>IEEE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Engel, Lisa Lisa.</dc:creator>
  <cp:lastModifiedBy>Sarthak-PC</cp:lastModifiedBy>
  <cp:revision>137</cp:revision>
  <dcterms:created xsi:type="dcterms:W3CDTF">2012-11-14T18:53:32Z</dcterms:created>
  <dcterms:modified xsi:type="dcterms:W3CDTF">2013-08-17T00:34:55Z</dcterms:modified>
</cp:coreProperties>
</file>